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9" r:id="rId2"/>
    <p:sldId id="264" r:id="rId3"/>
    <p:sldId id="261" r:id="rId4"/>
    <p:sldId id="266" r:id="rId5"/>
    <p:sldId id="286" r:id="rId6"/>
    <p:sldId id="287" r:id="rId7"/>
    <p:sldId id="278" r:id="rId8"/>
    <p:sldId id="279" r:id="rId9"/>
    <p:sldId id="290" r:id="rId10"/>
    <p:sldId id="291" r:id="rId11"/>
    <p:sldId id="292" r:id="rId12"/>
    <p:sldId id="293" r:id="rId13"/>
    <p:sldId id="294" r:id="rId14"/>
    <p:sldId id="275" r:id="rId15"/>
    <p:sldId id="285" r:id="rId16"/>
    <p:sldId id="295" r:id="rId17"/>
    <p:sldId id="296" r:id="rId18"/>
    <p:sldId id="263" r:id="rId19"/>
    <p:sldId id="268" r:id="rId20"/>
    <p:sldId id="288" r:id="rId21"/>
    <p:sldId id="289" r:id="rId22"/>
    <p:sldId id="297" r:id="rId23"/>
  </p:sldIdLst>
  <p:sldSz cx="7772400" cy="10693400"/>
  <p:notesSz cx="7772400" cy="10693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7E541C0-D36D-40D1-8FD3-48680CD48A75}">
          <p14:sldIdLst>
            <p14:sldId id="259"/>
            <p14:sldId id="264"/>
            <p14:sldId id="261"/>
            <p14:sldId id="266"/>
            <p14:sldId id="286"/>
            <p14:sldId id="287"/>
            <p14:sldId id="278"/>
            <p14:sldId id="279"/>
            <p14:sldId id="290"/>
            <p14:sldId id="291"/>
            <p14:sldId id="292"/>
            <p14:sldId id="293"/>
            <p14:sldId id="294"/>
            <p14:sldId id="275"/>
            <p14:sldId id="285"/>
            <p14:sldId id="295"/>
            <p14:sldId id="296"/>
            <p14:sldId id="263"/>
            <p14:sldId id="268"/>
            <p14:sldId id="288"/>
            <p14:sldId id="289"/>
            <p14:sldId id="297"/>
          </p14:sldIdLst>
        </p14:section>
        <p14:section name="Untitled Section" id="{860FFD78-73F5-4740-816A-70EBFCA75EE1}">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56" autoAdjust="0"/>
    <p:restoredTop sz="94660"/>
  </p:normalViewPr>
  <p:slideViewPr>
    <p:cSldViewPr>
      <p:cViewPr varScale="1">
        <p:scale>
          <a:sx n="50" d="100"/>
          <a:sy n="50" d="100"/>
        </p:scale>
        <p:origin x="1277" y="48"/>
      </p:cViewPr>
      <p:guideLst>
        <p:guide orient="horz" pos="2880"/>
        <p:guide pos="2160"/>
      </p:guideLst>
    </p:cSldViewPr>
  </p:slideViewPr>
  <p:notesTextViewPr>
    <p:cViewPr>
      <p:scale>
        <a:sx n="50" d="100"/>
        <a:sy n="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368675" cy="536575"/>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402138" y="0"/>
            <a:ext cx="3368675" cy="536575"/>
          </a:xfrm>
          <a:prstGeom prst="rect">
            <a:avLst/>
          </a:prstGeom>
        </p:spPr>
        <p:txBody>
          <a:bodyPr vert="horz" lIns="91440" tIns="45720" rIns="91440" bIns="45720" rtlCol="0"/>
          <a:lstStyle>
            <a:lvl1pPr algn="r">
              <a:defRPr sz="1200"/>
            </a:lvl1pPr>
          </a:lstStyle>
          <a:p>
            <a:fld id="{890F0656-F751-402E-A70C-5F3E9C45E9D5}" type="datetimeFigureOut">
              <a:rPr lang="en-IN" smtClean="0"/>
              <a:t>19-05-2024</a:t>
            </a:fld>
            <a:endParaRPr lang="en-IN"/>
          </a:p>
        </p:txBody>
      </p:sp>
      <p:sp>
        <p:nvSpPr>
          <p:cNvPr id="4" name="Slide Image Placeholder 3"/>
          <p:cNvSpPr>
            <a:spLocks noGrp="1" noRot="1" noChangeAspect="1"/>
          </p:cNvSpPr>
          <p:nvPr>
            <p:ph type="sldImg" idx="2"/>
          </p:nvPr>
        </p:nvSpPr>
        <p:spPr>
          <a:xfrm>
            <a:off x="2574925" y="1336675"/>
            <a:ext cx="2622550" cy="3608388"/>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777875" y="5146675"/>
            <a:ext cx="6216650" cy="42100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10156825"/>
            <a:ext cx="3368675" cy="536575"/>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402138" y="10156825"/>
            <a:ext cx="3368675" cy="536575"/>
          </a:xfrm>
          <a:prstGeom prst="rect">
            <a:avLst/>
          </a:prstGeom>
        </p:spPr>
        <p:txBody>
          <a:bodyPr vert="horz" lIns="91440" tIns="45720" rIns="91440" bIns="45720" rtlCol="0" anchor="b"/>
          <a:lstStyle>
            <a:lvl1pPr algn="r">
              <a:defRPr sz="1200"/>
            </a:lvl1pPr>
          </a:lstStyle>
          <a:p>
            <a:fld id="{D2B9E486-11EC-477A-BE0A-C02F5C14409E}" type="slidenum">
              <a:rPr lang="en-IN" smtClean="0"/>
              <a:t>‹#›</a:t>
            </a:fld>
            <a:endParaRPr lang="en-IN"/>
          </a:p>
        </p:txBody>
      </p:sp>
    </p:spTree>
    <p:extLst>
      <p:ext uri="{BB962C8B-B14F-4D97-AF65-F5344CB8AC3E}">
        <p14:creationId xmlns:p14="http://schemas.microsoft.com/office/powerpoint/2010/main" val="1048720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2B9E486-11EC-477A-BE0A-C02F5C14409E}" type="slidenum">
              <a:rPr lang="en-IN" smtClean="0"/>
              <a:t>4</a:t>
            </a:fld>
            <a:endParaRPr lang="en-IN"/>
          </a:p>
        </p:txBody>
      </p:sp>
    </p:spTree>
    <p:extLst>
      <p:ext uri="{BB962C8B-B14F-4D97-AF65-F5344CB8AC3E}">
        <p14:creationId xmlns:p14="http://schemas.microsoft.com/office/powerpoint/2010/main" val="2351792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2B9E486-11EC-477A-BE0A-C02F5C14409E}" type="slidenum">
              <a:rPr lang="en-IN" smtClean="0"/>
              <a:t>5</a:t>
            </a:fld>
            <a:endParaRPr lang="en-IN"/>
          </a:p>
        </p:txBody>
      </p:sp>
    </p:spTree>
    <p:extLst>
      <p:ext uri="{BB962C8B-B14F-4D97-AF65-F5344CB8AC3E}">
        <p14:creationId xmlns:p14="http://schemas.microsoft.com/office/powerpoint/2010/main" val="30277165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2B9E486-11EC-477A-BE0A-C02F5C14409E}" type="slidenum">
              <a:rPr lang="en-IN" smtClean="0"/>
              <a:t>6</a:t>
            </a:fld>
            <a:endParaRPr lang="en-IN"/>
          </a:p>
        </p:txBody>
      </p:sp>
    </p:spTree>
    <p:extLst>
      <p:ext uri="{BB962C8B-B14F-4D97-AF65-F5344CB8AC3E}">
        <p14:creationId xmlns:p14="http://schemas.microsoft.com/office/powerpoint/2010/main" val="20396208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2B9E486-11EC-477A-BE0A-C02F5C14409E}" type="slidenum">
              <a:rPr lang="en-IN" smtClean="0"/>
              <a:t>9</a:t>
            </a:fld>
            <a:endParaRPr lang="en-IN"/>
          </a:p>
        </p:txBody>
      </p:sp>
    </p:spTree>
    <p:extLst>
      <p:ext uri="{BB962C8B-B14F-4D97-AF65-F5344CB8AC3E}">
        <p14:creationId xmlns:p14="http://schemas.microsoft.com/office/powerpoint/2010/main" val="29966295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2B9E486-11EC-477A-BE0A-C02F5C14409E}" type="slidenum">
              <a:rPr lang="en-IN" smtClean="0"/>
              <a:t>10</a:t>
            </a:fld>
            <a:endParaRPr lang="en-IN"/>
          </a:p>
        </p:txBody>
      </p:sp>
    </p:spTree>
    <p:extLst>
      <p:ext uri="{BB962C8B-B14F-4D97-AF65-F5344CB8AC3E}">
        <p14:creationId xmlns:p14="http://schemas.microsoft.com/office/powerpoint/2010/main" val="32261097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2B9E486-11EC-477A-BE0A-C02F5C14409E}" type="slidenum">
              <a:rPr lang="en-IN" smtClean="0"/>
              <a:t>11</a:t>
            </a:fld>
            <a:endParaRPr lang="en-IN"/>
          </a:p>
        </p:txBody>
      </p:sp>
    </p:spTree>
    <p:extLst>
      <p:ext uri="{BB962C8B-B14F-4D97-AF65-F5344CB8AC3E}">
        <p14:creationId xmlns:p14="http://schemas.microsoft.com/office/powerpoint/2010/main" val="1574906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2B9E486-11EC-477A-BE0A-C02F5C14409E}" type="slidenum">
              <a:rPr lang="en-IN" smtClean="0"/>
              <a:t>12</a:t>
            </a:fld>
            <a:endParaRPr lang="en-IN"/>
          </a:p>
        </p:txBody>
      </p:sp>
    </p:spTree>
    <p:extLst>
      <p:ext uri="{BB962C8B-B14F-4D97-AF65-F5344CB8AC3E}">
        <p14:creationId xmlns:p14="http://schemas.microsoft.com/office/powerpoint/2010/main" val="13866790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2B9E486-11EC-477A-BE0A-C02F5C14409E}" type="slidenum">
              <a:rPr lang="en-IN" smtClean="0"/>
              <a:t>13</a:t>
            </a:fld>
            <a:endParaRPr lang="en-IN"/>
          </a:p>
        </p:txBody>
      </p:sp>
    </p:spTree>
    <p:extLst>
      <p:ext uri="{BB962C8B-B14F-4D97-AF65-F5344CB8AC3E}">
        <p14:creationId xmlns:p14="http://schemas.microsoft.com/office/powerpoint/2010/main" val="38132229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2B9E486-11EC-477A-BE0A-C02F5C14409E}" type="slidenum">
              <a:rPr lang="en-IN" smtClean="0"/>
              <a:t>22</a:t>
            </a:fld>
            <a:endParaRPr lang="en-IN"/>
          </a:p>
        </p:txBody>
      </p:sp>
    </p:spTree>
    <p:extLst>
      <p:ext uri="{BB962C8B-B14F-4D97-AF65-F5344CB8AC3E}">
        <p14:creationId xmlns:p14="http://schemas.microsoft.com/office/powerpoint/2010/main" val="4127307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67213" y="3314954"/>
            <a:ext cx="6428422" cy="2245614"/>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134427" y="5988304"/>
            <a:ext cx="5293995" cy="26733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chemeClr val="tx1"/>
                </a:solidFill>
                <a:latin typeface="Times New Roman"/>
                <a:cs typeface="Times New Roman"/>
              </a:defRPr>
            </a:lvl1pPr>
          </a:lstStyle>
          <a:p>
            <a:endParaRPr/>
          </a:p>
        </p:txBody>
      </p:sp>
      <p:sp>
        <p:nvSpPr>
          <p:cNvPr id="3" name="Holder 3"/>
          <p:cNvSpPr>
            <a:spLocks noGrp="1"/>
          </p:cNvSpPr>
          <p:nvPr>
            <p:ph sz="half" idx="2"/>
          </p:nvPr>
        </p:nvSpPr>
        <p:spPr>
          <a:xfrm>
            <a:off x="378142" y="2459482"/>
            <a:ext cx="3289839"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894867" y="2459482"/>
            <a:ext cx="3289839" cy="70576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5/19/2024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chemeClr val="tx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5/19/2024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5/19/2024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4963159" y="250825"/>
            <a:ext cx="1597533" cy="469265"/>
          </a:xfrm>
          <a:prstGeom prst="rect">
            <a:avLst/>
          </a:prstGeom>
        </p:spPr>
      </p:pic>
      <p:sp>
        <p:nvSpPr>
          <p:cNvPr id="2" name="Holder 2"/>
          <p:cNvSpPr>
            <a:spLocks noGrp="1"/>
          </p:cNvSpPr>
          <p:nvPr>
            <p:ph type="title"/>
          </p:nvPr>
        </p:nvSpPr>
        <p:spPr>
          <a:xfrm>
            <a:off x="2011807" y="1063498"/>
            <a:ext cx="3959225" cy="453390"/>
          </a:xfrm>
          <a:prstGeom prst="rect">
            <a:avLst/>
          </a:prstGeom>
        </p:spPr>
        <p:txBody>
          <a:bodyPr wrap="square" lIns="0" tIns="0" rIns="0" bIns="0">
            <a:spAutoFit/>
          </a:bodyPr>
          <a:lstStyle>
            <a:lvl1pPr>
              <a:defRPr sz="2800" b="1" i="0">
                <a:solidFill>
                  <a:schemeClr val="tx1"/>
                </a:solidFill>
                <a:latin typeface="Times New Roman"/>
                <a:cs typeface="Times New Roman"/>
              </a:defRPr>
            </a:lvl1pPr>
          </a:lstStyle>
          <a:p>
            <a:endParaRPr/>
          </a:p>
        </p:txBody>
      </p:sp>
      <p:sp>
        <p:nvSpPr>
          <p:cNvPr id="3" name="Holder 3"/>
          <p:cNvSpPr>
            <a:spLocks noGrp="1"/>
          </p:cNvSpPr>
          <p:nvPr>
            <p:ph type="body" idx="1"/>
          </p:nvPr>
        </p:nvSpPr>
        <p:spPr>
          <a:xfrm>
            <a:off x="378142" y="2459482"/>
            <a:ext cx="6806565"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571369" y="9944862"/>
            <a:ext cx="2420112" cy="53467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78142" y="9944862"/>
            <a:ext cx="1739455" cy="53467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5/19/2024</a:t>
            </a:fld>
            <a:endParaRPr lang="en-US"/>
          </a:p>
        </p:txBody>
      </p:sp>
      <p:sp>
        <p:nvSpPr>
          <p:cNvPr id="6" name="Holder 6"/>
          <p:cNvSpPr>
            <a:spLocks noGrp="1"/>
          </p:cNvSpPr>
          <p:nvPr>
            <p:ph type="sldNum" sz="quarter" idx="7"/>
          </p:nvPr>
        </p:nvSpPr>
        <p:spPr>
          <a:xfrm>
            <a:off x="5445252" y="9944862"/>
            <a:ext cx="1739455" cy="53467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react.dev/blog/2023/03/16/introducing-react-dev"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s://legacy.reactjs.org/docs/introducing-jsx.html" TargetMode="External"/><Relationship Id="rId5" Type="http://schemas.openxmlformats.org/officeDocument/2006/relationships/hyperlink" Target="https://nodejs.org/docs/latest/api/" TargetMode="External"/><Relationship Id="rId4" Type="http://schemas.openxmlformats.org/officeDocument/2006/relationships/hyperlink" Target="https://www.geeksforgeeks.org/reactjs-reactd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dirty="0"/>
              <a:t>Front</a:t>
            </a:r>
            <a:r>
              <a:rPr spc="-30" dirty="0"/>
              <a:t> </a:t>
            </a:r>
            <a:r>
              <a:rPr dirty="0"/>
              <a:t>End</a:t>
            </a:r>
            <a:r>
              <a:rPr spc="-25" dirty="0"/>
              <a:t> </a:t>
            </a:r>
            <a:r>
              <a:rPr spc="-5" dirty="0"/>
              <a:t>Engineering-II</a:t>
            </a:r>
          </a:p>
        </p:txBody>
      </p:sp>
      <p:sp>
        <p:nvSpPr>
          <p:cNvPr id="4" name="object 4"/>
          <p:cNvSpPr txBox="1"/>
          <p:nvPr/>
        </p:nvSpPr>
        <p:spPr>
          <a:xfrm>
            <a:off x="2386964" y="1997532"/>
            <a:ext cx="2997200" cy="2060692"/>
          </a:xfrm>
          <a:prstGeom prst="rect">
            <a:avLst/>
          </a:prstGeom>
        </p:spPr>
        <p:txBody>
          <a:bodyPr vert="horz" wrap="square" lIns="0" tIns="12065" rIns="0" bIns="0" rtlCol="0">
            <a:spAutoFit/>
          </a:bodyPr>
          <a:lstStyle/>
          <a:p>
            <a:pPr marL="12700" marR="5080" indent="673735">
              <a:lnSpc>
                <a:spcPct val="148300"/>
              </a:lnSpc>
              <a:spcBef>
                <a:spcPts val="95"/>
              </a:spcBef>
            </a:pPr>
            <a:r>
              <a:rPr sz="2200" dirty="0">
                <a:latin typeface="Times New Roman"/>
                <a:cs typeface="Times New Roman"/>
              </a:rPr>
              <a:t>Project</a:t>
            </a:r>
            <a:r>
              <a:rPr sz="2200" spc="10" dirty="0">
                <a:latin typeface="Times New Roman"/>
                <a:cs typeface="Times New Roman"/>
              </a:rPr>
              <a:t> </a:t>
            </a:r>
            <a:r>
              <a:rPr sz="2200" spc="-5" dirty="0">
                <a:latin typeface="Times New Roman"/>
                <a:cs typeface="Times New Roman"/>
              </a:rPr>
              <a:t>Report </a:t>
            </a:r>
            <a:r>
              <a:rPr sz="2200" dirty="0">
                <a:latin typeface="Times New Roman"/>
                <a:cs typeface="Times New Roman"/>
              </a:rPr>
              <a:t> </a:t>
            </a:r>
            <a:r>
              <a:rPr sz="2200" spc="-5" dirty="0">
                <a:latin typeface="Times New Roman"/>
                <a:cs typeface="Times New Roman"/>
              </a:rPr>
              <a:t>Semester-IV</a:t>
            </a:r>
            <a:r>
              <a:rPr sz="2200" spc="-20" dirty="0">
                <a:latin typeface="Times New Roman"/>
                <a:cs typeface="Times New Roman"/>
              </a:rPr>
              <a:t> </a:t>
            </a:r>
            <a:r>
              <a:rPr sz="2200" spc="-5" dirty="0">
                <a:latin typeface="Times New Roman"/>
                <a:cs typeface="Times New Roman"/>
              </a:rPr>
              <a:t>(Batch-2022)</a:t>
            </a:r>
            <a:endParaRPr sz="2200" dirty="0">
              <a:latin typeface="Times New Roman"/>
              <a:cs typeface="Times New Roman"/>
            </a:endParaRPr>
          </a:p>
          <a:p>
            <a:pPr>
              <a:lnSpc>
                <a:spcPct val="100000"/>
              </a:lnSpc>
            </a:pPr>
            <a:endParaRPr sz="2400" dirty="0">
              <a:latin typeface="Times New Roman"/>
              <a:cs typeface="Times New Roman"/>
            </a:endParaRPr>
          </a:p>
          <a:p>
            <a:pPr algn="ctr">
              <a:lnSpc>
                <a:spcPct val="100000"/>
              </a:lnSpc>
              <a:spcBef>
                <a:spcPts val="45"/>
              </a:spcBef>
            </a:pPr>
            <a:r>
              <a:rPr lang="en-IN" sz="2200" b="1" u="sng" dirty="0">
                <a:latin typeface="Times New Roman"/>
                <a:cs typeface="Times New Roman"/>
              </a:rPr>
              <a:t>FOOD ORDER  WEBSITE</a:t>
            </a:r>
          </a:p>
        </p:txBody>
      </p:sp>
      <p:sp>
        <p:nvSpPr>
          <p:cNvPr id="5" name="object 5"/>
          <p:cNvSpPr txBox="1"/>
          <p:nvPr/>
        </p:nvSpPr>
        <p:spPr>
          <a:xfrm>
            <a:off x="902004" y="6426073"/>
            <a:ext cx="1688796" cy="662361"/>
          </a:xfrm>
          <a:prstGeom prst="rect">
            <a:avLst/>
          </a:prstGeom>
        </p:spPr>
        <p:txBody>
          <a:bodyPr vert="horz" wrap="square" lIns="0" tIns="92075" rIns="0" bIns="0" rtlCol="0">
            <a:spAutoFit/>
          </a:bodyPr>
          <a:lstStyle/>
          <a:p>
            <a:pPr marL="12700">
              <a:lnSpc>
                <a:spcPct val="100000"/>
              </a:lnSpc>
              <a:spcBef>
                <a:spcPts val="725"/>
              </a:spcBef>
            </a:pPr>
            <a:r>
              <a:rPr sz="1600" b="1" spc="-10" dirty="0">
                <a:latin typeface="Times New Roman"/>
                <a:cs typeface="Times New Roman"/>
              </a:rPr>
              <a:t>Supervised</a:t>
            </a:r>
            <a:r>
              <a:rPr sz="1600" b="1" spc="-20" dirty="0">
                <a:latin typeface="Times New Roman"/>
                <a:cs typeface="Times New Roman"/>
              </a:rPr>
              <a:t> </a:t>
            </a:r>
            <a:r>
              <a:rPr sz="1600" b="1" dirty="0">
                <a:latin typeface="Times New Roman"/>
                <a:cs typeface="Times New Roman"/>
              </a:rPr>
              <a:t>By:</a:t>
            </a:r>
            <a:endParaRPr lang="en-IN" sz="1600" b="1" dirty="0">
              <a:latin typeface="Times New Roman"/>
              <a:cs typeface="Times New Roman"/>
            </a:endParaRPr>
          </a:p>
          <a:p>
            <a:pPr marL="12700">
              <a:lnSpc>
                <a:spcPct val="100000"/>
              </a:lnSpc>
              <a:spcBef>
                <a:spcPts val="625"/>
              </a:spcBef>
            </a:pPr>
            <a:r>
              <a:rPr lang="en-IN" sz="1600" spc="-5" dirty="0">
                <a:latin typeface="Times New Roman"/>
                <a:cs typeface="Times New Roman"/>
              </a:rPr>
              <a:t>Raveesh Samkaria</a:t>
            </a:r>
            <a:endParaRPr lang="en-IN" sz="1600" dirty="0">
              <a:latin typeface="Times New Roman"/>
              <a:cs typeface="Times New Roman"/>
            </a:endParaRPr>
          </a:p>
        </p:txBody>
      </p:sp>
      <p:sp>
        <p:nvSpPr>
          <p:cNvPr id="6" name="object 6"/>
          <p:cNvSpPr txBox="1"/>
          <p:nvPr/>
        </p:nvSpPr>
        <p:spPr>
          <a:xfrm>
            <a:off x="5018278" y="6426073"/>
            <a:ext cx="1796414" cy="1308692"/>
          </a:xfrm>
          <a:prstGeom prst="rect">
            <a:avLst/>
          </a:prstGeom>
        </p:spPr>
        <p:txBody>
          <a:bodyPr vert="horz" wrap="square" lIns="0" tIns="92075" rIns="0" bIns="0" rtlCol="0">
            <a:spAutoFit/>
          </a:bodyPr>
          <a:lstStyle/>
          <a:p>
            <a:pPr marL="12700">
              <a:lnSpc>
                <a:spcPct val="100000"/>
              </a:lnSpc>
              <a:spcBef>
                <a:spcPts val="725"/>
              </a:spcBef>
            </a:pPr>
            <a:r>
              <a:rPr sz="1600" b="1" spc="-5" dirty="0">
                <a:latin typeface="Times New Roman"/>
                <a:cs typeface="Times New Roman"/>
              </a:rPr>
              <a:t>Submitted</a:t>
            </a:r>
            <a:r>
              <a:rPr sz="1600" b="1" spc="-40" dirty="0">
                <a:latin typeface="Times New Roman"/>
                <a:cs typeface="Times New Roman"/>
              </a:rPr>
              <a:t> </a:t>
            </a:r>
            <a:r>
              <a:rPr sz="1600" b="1" dirty="0">
                <a:latin typeface="Times New Roman"/>
                <a:cs typeface="Times New Roman"/>
              </a:rPr>
              <a:t>By:</a:t>
            </a:r>
            <a:endParaRPr sz="1600" dirty="0">
              <a:latin typeface="Times New Roman"/>
              <a:cs typeface="Times New Roman"/>
            </a:endParaRPr>
          </a:p>
          <a:p>
            <a:pPr marL="12700">
              <a:lnSpc>
                <a:spcPct val="100000"/>
              </a:lnSpc>
              <a:spcBef>
                <a:spcPts val="625"/>
              </a:spcBef>
            </a:pPr>
            <a:r>
              <a:rPr lang="en-IN" sz="1600" dirty="0">
                <a:latin typeface="Times New Roman"/>
                <a:cs typeface="Times New Roman"/>
              </a:rPr>
              <a:t>Yashita Prajapati </a:t>
            </a:r>
          </a:p>
          <a:p>
            <a:pPr marL="12700">
              <a:lnSpc>
                <a:spcPct val="100000"/>
              </a:lnSpc>
              <a:spcBef>
                <a:spcPts val="625"/>
              </a:spcBef>
            </a:pPr>
            <a:r>
              <a:rPr lang="en-IN" sz="1600" dirty="0">
                <a:latin typeface="Times New Roman"/>
                <a:cs typeface="Times New Roman"/>
              </a:rPr>
              <a:t>2210990980</a:t>
            </a:r>
          </a:p>
          <a:p>
            <a:pPr marL="12700">
              <a:lnSpc>
                <a:spcPct val="100000"/>
              </a:lnSpc>
              <a:spcBef>
                <a:spcPts val="625"/>
              </a:spcBef>
            </a:pPr>
            <a:r>
              <a:rPr lang="en-IN" sz="1600" dirty="0">
                <a:latin typeface="Times New Roman"/>
                <a:cs typeface="Times New Roman"/>
              </a:rPr>
              <a:t>G-14</a:t>
            </a:r>
            <a:endParaRPr sz="1600" dirty="0">
              <a:latin typeface="Times New Roman"/>
              <a:cs typeface="Times New Roman"/>
            </a:endParaRPr>
          </a:p>
        </p:txBody>
      </p:sp>
      <p:sp>
        <p:nvSpPr>
          <p:cNvPr id="7" name="object 7"/>
          <p:cNvSpPr txBox="1"/>
          <p:nvPr/>
        </p:nvSpPr>
        <p:spPr>
          <a:xfrm>
            <a:off x="1710054" y="8258936"/>
            <a:ext cx="4554855" cy="646430"/>
          </a:xfrm>
          <a:prstGeom prst="rect">
            <a:avLst/>
          </a:prstGeom>
        </p:spPr>
        <p:txBody>
          <a:bodyPr vert="horz" wrap="square" lIns="0" tIns="25400" rIns="0" bIns="0" rtlCol="0">
            <a:spAutoFit/>
          </a:bodyPr>
          <a:lstStyle/>
          <a:p>
            <a:pPr marL="12700" marR="5080" indent="240665">
              <a:lnSpc>
                <a:spcPts val="1610"/>
              </a:lnSpc>
              <a:spcBef>
                <a:spcPts val="200"/>
              </a:spcBef>
            </a:pPr>
            <a:r>
              <a:rPr sz="1400" b="1" spc="-10" dirty="0">
                <a:latin typeface="Times New Roman"/>
                <a:cs typeface="Times New Roman"/>
              </a:rPr>
              <a:t>Department</a:t>
            </a:r>
            <a:r>
              <a:rPr sz="1400" b="1" spc="40" dirty="0">
                <a:latin typeface="Times New Roman"/>
                <a:cs typeface="Times New Roman"/>
              </a:rPr>
              <a:t> </a:t>
            </a:r>
            <a:r>
              <a:rPr sz="1400" b="1" spc="-20" dirty="0">
                <a:latin typeface="Times New Roman"/>
                <a:cs typeface="Times New Roman"/>
              </a:rPr>
              <a:t>of</a:t>
            </a:r>
            <a:r>
              <a:rPr sz="1400" b="1" spc="25" dirty="0">
                <a:latin typeface="Times New Roman"/>
                <a:cs typeface="Times New Roman"/>
              </a:rPr>
              <a:t> </a:t>
            </a:r>
            <a:r>
              <a:rPr sz="1400" b="1" spc="-10" dirty="0">
                <a:latin typeface="Times New Roman"/>
                <a:cs typeface="Times New Roman"/>
              </a:rPr>
              <a:t>Computer</a:t>
            </a:r>
            <a:r>
              <a:rPr sz="1400" b="1" spc="15" dirty="0">
                <a:latin typeface="Times New Roman"/>
                <a:cs typeface="Times New Roman"/>
              </a:rPr>
              <a:t> </a:t>
            </a:r>
            <a:r>
              <a:rPr sz="1400" b="1" spc="-10" dirty="0">
                <a:latin typeface="Times New Roman"/>
                <a:cs typeface="Times New Roman"/>
              </a:rPr>
              <a:t>Science</a:t>
            </a:r>
            <a:r>
              <a:rPr sz="1400" b="1" spc="10" dirty="0">
                <a:latin typeface="Times New Roman"/>
                <a:cs typeface="Times New Roman"/>
              </a:rPr>
              <a:t> </a:t>
            </a:r>
            <a:r>
              <a:rPr sz="1400" b="1" spc="-5" dirty="0">
                <a:latin typeface="Times New Roman"/>
                <a:cs typeface="Times New Roman"/>
              </a:rPr>
              <a:t>and</a:t>
            </a:r>
            <a:r>
              <a:rPr sz="1400" b="1" spc="5" dirty="0">
                <a:latin typeface="Times New Roman"/>
                <a:cs typeface="Times New Roman"/>
              </a:rPr>
              <a:t> </a:t>
            </a:r>
            <a:r>
              <a:rPr sz="1400" b="1" spc="-10" dirty="0">
                <a:latin typeface="Times New Roman"/>
                <a:cs typeface="Times New Roman"/>
              </a:rPr>
              <a:t>Engineering </a:t>
            </a:r>
            <a:r>
              <a:rPr sz="1400" b="1" spc="-5" dirty="0">
                <a:latin typeface="Times New Roman"/>
                <a:cs typeface="Times New Roman"/>
              </a:rPr>
              <a:t> </a:t>
            </a:r>
            <a:r>
              <a:rPr sz="1400" b="1" spc="-10" dirty="0">
                <a:latin typeface="Times New Roman"/>
                <a:cs typeface="Times New Roman"/>
              </a:rPr>
              <a:t>Chitkara</a:t>
            </a:r>
            <a:r>
              <a:rPr sz="1400" b="1" spc="10" dirty="0">
                <a:latin typeface="Times New Roman"/>
                <a:cs typeface="Times New Roman"/>
              </a:rPr>
              <a:t> </a:t>
            </a:r>
            <a:r>
              <a:rPr sz="1400" b="1" spc="-5" dirty="0">
                <a:latin typeface="Times New Roman"/>
                <a:cs typeface="Times New Roman"/>
              </a:rPr>
              <a:t>University</a:t>
            </a:r>
            <a:r>
              <a:rPr sz="1400" b="1" spc="15" dirty="0">
                <a:latin typeface="Times New Roman"/>
                <a:cs typeface="Times New Roman"/>
              </a:rPr>
              <a:t> </a:t>
            </a:r>
            <a:r>
              <a:rPr sz="1400" b="1" spc="-10" dirty="0">
                <a:latin typeface="Times New Roman"/>
                <a:cs typeface="Times New Roman"/>
              </a:rPr>
              <a:t>Institute</a:t>
            </a:r>
            <a:r>
              <a:rPr sz="1400" b="1" spc="40" dirty="0">
                <a:latin typeface="Times New Roman"/>
                <a:cs typeface="Times New Roman"/>
              </a:rPr>
              <a:t> </a:t>
            </a:r>
            <a:r>
              <a:rPr sz="1400" b="1" spc="-20" dirty="0">
                <a:latin typeface="Times New Roman"/>
                <a:cs typeface="Times New Roman"/>
              </a:rPr>
              <a:t>of</a:t>
            </a:r>
            <a:r>
              <a:rPr sz="1400" b="1" spc="30" dirty="0">
                <a:latin typeface="Times New Roman"/>
                <a:cs typeface="Times New Roman"/>
              </a:rPr>
              <a:t> </a:t>
            </a:r>
            <a:r>
              <a:rPr sz="1400" b="1" spc="-10" dirty="0">
                <a:latin typeface="Times New Roman"/>
                <a:cs typeface="Times New Roman"/>
              </a:rPr>
              <a:t>Engineering</a:t>
            </a:r>
            <a:r>
              <a:rPr sz="1400" b="1" spc="10" dirty="0">
                <a:latin typeface="Times New Roman"/>
                <a:cs typeface="Times New Roman"/>
              </a:rPr>
              <a:t> </a:t>
            </a:r>
            <a:r>
              <a:rPr sz="1400" b="1" spc="-10" dirty="0">
                <a:latin typeface="Times New Roman"/>
                <a:cs typeface="Times New Roman"/>
              </a:rPr>
              <a:t>&amp;</a:t>
            </a:r>
            <a:r>
              <a:rPr sz="1400" b="1" spc="10" dirty="0">
                <a:latin typeface="Times New Roman"/>
                <a:cs typeface="Times New Roman"/>
              </a:rPr>
              <a:t> </a:t>
            </a:r>
            <a:r>
              <a:rPr sz="1400" b="1" spc="-5" dirty="0">
                <a:latin typeface="Times New Roman"/>
                <a:cs typeface="Times New Roman"/>
              </a:rPr>
              <a:t>Technology,</a:t>
            </a:r>
            <a:endParaRPr sz="1400">
              <a:latin typeface="Times New Roman"/>
              <a:cs typeface="Times New Roman"/>
            </a:endParaRPr>
          </a:p>
          <a:p>
            <a:pPr marL="1198880">
              <a:lnSpc>
                <a:spcPts val="1565"/>
              </a:lnSpc>
            </a:pPr>
            <a:r>
              <a:rPr sz="1400" b="1" spc="-10" dirty="0">
                <a:latin typeface="Times New Roman"/>
                <a:cs typeface="Times New Roman"/>
              </a:rPr>
              <a:t>Chitkara</a:t>
            </a:r>
            <a:r>
              <a:rPr sz="1400" b="1" dirty="0">
                <a:latin typeface="Times New Roman"/>
                <a:cs typeface="Times New Roman"/>
              </a:rPr>
              <a:t> </a:t>
            </a:r>
            <a:r>
              <a:rPr sz="1400" b="1" spc="-5" dirty="0">
                <a:latin typeface="Times New Roman"/>
                <a:cs typeface="Times New Roman"/>
              </a:rPr>
              <a:t>University,</a:t>
            </a:r>
            <a:r>
              <a:rPr sz="1400" b="1" spc="15" dirty="0">
                <a:latin typeface="Times New Roman"/>
                <a:cs typeface="Times New Roman"/>
              </a:rPr>
              <a:t> </a:t>
            </a:r>
            <a:r>
              <a:rPr sz="1400" b="1" spc="-10" dirty="0">
                <a:latin typeface="Times New Roman"/>
                <a:cs typeface="Times New Roman"/>
              </a:rPr>
              <a:t>Punjab</a:t>
            </a:r>
            <a:endParaRPr sz="1400">
              <a:latin typeface="Times New Roman"/>
              <a:cs typeface="Times New Roman"/>
            </a:endParaRPr>
          </a:p>
        </p:txBody>
      </p:sp>
      <p:pic>
        <p:nvPicPr>
          <p:cNvPr id="8" name="object 8"/>
          <p:cNvPicPr/>
          <p:nvPr/>
        </p:nvPicPr>
        <p:blipFill>
          <a:blip r:embed="rId2" cstate="print"/>
          <a:stretch>
            <a:fillRect/>
          </a:stretch>
        </p:blipFill>
        <p:spPr>
          <a:xfrm>
            <a:off x="2356484" y="4655573"/>
            <a:ext cx="3474593" cy="946692"/>
          </a:xfrm>
          <a:prstGeom prst="rect">
            <a:avLst/>
          </a:prstGeom>
        </p:spPr>
      </p:pic>
      <p:sp>
        <p:nvSpPr>
          <p:cNvPr id="9" name="object 9"/>
          <p:cNvSpPr/>
          <p:nvPr/>
        </p:nvSpPr>
        <p:spPr>
          <a:xfrm>
            <a:off x="304800" y="304799"/>
            <a:ext cx="7165975" cy="10071101"/>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685800" y="319087"/>
            <a:ext cx="6643212" cy="9971961"/>
          </a:xfrm>
        </p:spPr>
        <p:txBody>
          <a:bodyPr numCol="2"/>
          <a:lstStyle/>
          <a:p>
            <a:pPr algn="just"/>
            <a:r>
              <a:rPr lang="en-IN" sz="1200" b="0" dirty="0">
                <a:solidFill>
                  <a:schemeClr val="tx1"/>
                </a:solidFill>
                <a:effectLst/>
                <a:latin typeface="Times New Roman" panose="02020603050405020304" pitchFamily="18" charset="0"/>
                <a:cs typeface="Times New Roman" panose="02020603050405020304" pitchFamily="18" charset="0"/>
              </a:rPr>
              <a:t>.text2 .buttn2 .button2:hover{</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860px)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flex-direction: column;</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 .text2{</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 .text2 h3{</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 .text2 p2{</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1%;</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margin-right: 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1.6em;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640px){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 .text2 h3{</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4.5em;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.text2 .buttn2 .button2{</a:t>
            </a:r>
          </a:p>
          <a:p>
            <a:pPr algn="just"/>
            <a:r>
              <a:rPr lang="en-IN" sz="1200" b="0" dirty="0">
                <a:solidFill>
                  <a:schemeClr val="tx1"/>
                </a:solidFill>
                <a:effectLst/>
                <a:latin typeface="Times New Roman" panose="02020603050405020304" pitchFamily="18" charset="0"/>
                <a:cs typeface="Times New Roman" panose="02020603050405020304" pitchFamily="18" charset="0"/>
              </a:rPr>
              <a:t>      border-radius: 0;</a:t>
            </a:r>
          </a:p>
          <a:p>
            <a:pPr algn="just"/>
            <a:r>
              <a:rPr lang="en-IN" sz="1200" b="0" dirty="0">
                <a:solidFill>
                  <a:schemeClr val="tx1"/>
                </a:solidFill>
                <a:effectLst/>
                <a:latin typeface="Times New Roman" panose="02020603050405020304" pitchFamily="18" charset="0"/>
                <a:cs typeface="Times New Roman" panose="02020603050405020304" pitchFamily="18" charset="0"/>
              </a:rPr>
              <a:t>      padding: 5px 30px;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490px){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 .Circle1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400px;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 .text2 h3{</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4em;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430px){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 .Circle1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300px;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320px){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 .Circle1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200px;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 .text2 h3{</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3em;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.text2 .buttn2 .button2{</a:t>
            </a:r>
          </a:p>
          <a:p>
            <a:pPr algn="just"/>
            <a:r>
              <a:rPr lang="en-IN" sz="1200" b="0" dirty="0">
                <a:solidFill>
                  <a:schemeClr val="tx1"/>
                </a:solidFill>
                <a:effectLst/>
                <a:latin typeface="Times New Roman" panose="02020603050405020304" pitchFamily="18" charset="0"/>
                <a:cs typeface="Times New Roman" panose="02020603050405020304" pitchFamily="18" charset="0"/>
              </a:rPr>
              <a:t>      border-radius: 0;</a:t>
            </a:r>
          </a:p>
          <a:p>
            <a:pPr algn="just"/>
            <a:r>
              <a:rPr lang="en-IN" sz="1200" b="0" dirty="0">
                <a:solidFill>
                  <a:schemeClr val="tx1"/>
                </a:solidFill>
                <a:effectLst/>
                <a:latin typeface="Times New Roman" panose="02020603050405020304" pitchFamily="18" charset="0"/>
                <a:cs typeface="Times New Roman" panose="02020603050405020304" pitchFamily="18" charset="0"/>
              </a:rPr>
              <a:t>      padding: 5px 25px;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220px){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 .Circle1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150px;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.pg3 .text2 h3{</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2.5em;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.text2 .buttn2 .button2{</a:t>
            </a:r>
          </a:p>
          <a:p>
            <a:pPr algn="just"/>
            <a:r>
              <a:rPr lang="en-IN" sz="1200" b="0" dirty="0">
                <a:solidFill>
                  <a:schemeClr val="tx1"/>
                </a:solidFill>
                <a:effectLst/>
                <a:latin typeface="Times New Roman" panose="02020603050405020304" pitchFamily="18" charset="0"/>
                <a:cs typeface="Times New Roman" panose="02020603050405020304" pitchFamily="18" charset="0"/>
              </a:rPr>
              <a:t>      border-radius: 0;</a:t>
            </a:r>
          </a:p>
          <a:p>
            <a:pPr algn="just"/>
            <a:r>
              <a:rPr lang="en-IN" sz="1200" b="0" dirty="0">
                <a:solidFill>
                  <a:schemeClr val="tx1"/>
                </a:solidFill>
                <a:effectLst/>
                <a:latin typeface="Times New Roman" panose="02020603050405020304" pitchFamily="18" charset="0"/>
                <a:cs typeface="Times New Roman" panose="02020603050405020304" pitchFamily="18" charset="0"/>
              </a:rPr>
              <a:t>      padding: 5px 25px;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/*Fourth Page */</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.pg4{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margin-right: 4%;</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.pg4 .text3 h4{</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8em;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color:rgba</a:t>
            </a:r>
            <a:r>
              <a:rPr lang="en-IN" sz="1200" b="0" dirty="0">
                <a:solidFill>
                  <a:schemeClr val="tx1"/>
                </a:solidFill>
                <a:effectLst/>
                <a:latin typeface="Times New Roman" panose="02020603050405020304" pitchFamily="18" charset="0"/>
                <a:cs typeface="Times New Roman" panose="02020603050405020304" pitchFamily="18" charset="0"/>
              </a:rPr>
              <a:t>(230,57,86,255);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.pg4 .text3 h5{</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6em;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color:rgba</a:t>
            </a:r>
            <a:r>
              <a:rPr lang="en-IN" sz="1200" b="0" dirty="0">
                <a:solidFill>
                  <a:schemeClr val="tx1"/>
                </a:solidFill>
                <a:effectLst/>
                <a:latin typeface="Times New Roman" panose="02020603050405020304" pitchFamily="18" charset="0"/>
                <a:cs typeface="Times New Roman" panose="02020603050405020304" pitchFamily="18" charset="0"/>
              </a:rPr>
              <a:t>(85,17,46,255);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.pg4 .text3 h6{</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10em;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(108,197,172,255);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.pg4 .text3 .pht1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80%;</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-10%;</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20%;</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.pg4 .text3 .pht1 h6{</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-47%;</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-1%;</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endParaRPr lang="en-IN" sz="1200" b="0" dirty="0">
              <a:solidFill>
                <a:schemeClr val="tx1"/>
              </a:solidFill>
              <a:effectLst/>
              <a:latin typeface="Times New Roman" panose="02020603050405020304" pitchFamily="18" charset="0"/>
              <a:cs typeface="Times New Roman" panose="02020603050405020304" pitchFamily="18" charset="0"/>
            </a:endParaRP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689891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685800" y="319087"/>
            <a:ext cx="6643212" cy="9752013"/>
          </a:xfrm>
        </p:spPr>
        <p:txBody>
          <a:bodyPr numCol="2"/>
          <a:lstStyle/>
          <a:p>
            <a:pPr algn="just"/>
            <a:r>
              <a:rPr lang="en-IN" sz="1200" b="0" dirty="0">
                <a:solidFill>
                  <a:schemeClr val="tx1"/>
                </a:solidFill>
                <a:effectLst/>
                <a:latin typeface="Times New Roman" panose="02020603050405020304" pitchFamily="18" charset="0"/>
                <a:cs typeface="Times New Roman" panose="02020603050405020304" pitchFamily="18" charset="0"/>
              </a:rPr>
              <a:t>/*Fifth page*/</a:t>
            </a:r>
          </a:p>
          <a:p>
            <a:pPr algn="just"/>
            <a:r>
              <a:rPr lang="en-IN" sz="1200" b="0" dirty="0">
                <a:solidFill>
                  <a:schemeClr val="tx1"/>
                </a:solidFill>
                <a:effectLst/>
                <a:latin typeface="Times New Roman" panose="02020603050405020304" pitchFamily="18" charset="0"/>
                <a:cs typeface="Times New Roman" panose="02020603050405020304" pitchFamily="18" charset="0"/>
              </a:rPr>
              <a:t>.pg5{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35%;</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100%;</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.pg5 .Circle2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450px;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10%;</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10%;</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-4%;</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.pg5 .text4{</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10%;</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10%;</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flex-direction: column;</a:t>
            </a:r>
          </a:p>
          <a:p>
            <a:pPr algn="just"/>
            <a:r>
              <a:rPr lang="en-IN" sz="1200" b="0" dirty="0">
                <a:solidFill>
                  <a:schemeClr val="tx1"/>
                </a:solidFill>
                <a:effectLst/>
                <a:latin typeface="Times New Roman" panose="02020603050405020304" pitchFamily="18" charset="0"/>
                <a:cs typeface="Times New Roman" panose="02020603050405020304" pitchFamily="18" charset="0"/>
              </a:rPr>
              <a:t>  justify-content: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.pg5 .text4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.pg5 .text4 p1{</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1.8em;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.text4 .buttn3 .button3{</a:t>
            </a:r>
          </a:p>
          <a:p>
            <a:pPr algn="just"/>
            <a:r>
              <a:rPr lang="en-IN" sz="1200" b="0" dirty="0">
                <a:solidFill>
                  <a:schemeClr val="tx1"/>
                </a:solidFill>
                <a:effectLst/>
                <a:latin typeface="Times New Roman" panose="02020603050405020304" pitchFamily="18" charset="0"/>
                <a:cs typeface="Times New Roman" panose="02020603050405020304" pitchFamily="18" charset="0"/>
              </a:rPr>
              <a:t>  border: 2px solid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1.3em;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border-radius: 25px;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padding: 12px 80px;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cursor: pointer;</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.text4 .buttn3 .button3:hover{</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1155px)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.pg5 .Circle2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endParaRPr lang="en-IN" sz="1200" b="0" dirty="0">
              <a:solidFill>
                <a:schemeClr val="tx1"/>
              </a:solidFill>
              <a:effectLst/>
              <a:latin typeface="Times New Roman" panose="02020603050405020304" pitchFamily="18" charset="0"/>
              <a:cs typeface="Times New Roman" panose="02020603050405020304" pitchFamily="18" charset="0"/>
            </a:endParaRPr>
          </a:p>
          <a:p>
            <a:pPr algn="just"/>
            <a:endParaRPr lang="en-IN" sz="1200" dirty="0">
              <a:solidFill>
                <a:schemeClr val="tx1"/>
              </a:solidFill>
              <a:latin typeface="Times New Roman" panose="02020603050405020304" pitchFamily="18" charset="0"/>
              <a:cs typeface="Times New Roman" panose="02020603050405020304" pitchFamily="18" charset="0"/>
            </a:endParaRP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955px)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.pg5 .Circle2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860px)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10%;</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flex-direction: column;</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.pg5 .text4{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.pg5 .text4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.pg5 .text4 p1{</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1%;</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margin-right: 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1.6em;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.pg5 .Circle2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640px){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.pg5 .text4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4.5em;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.text4 .buttn3 .button3{</a:t>
            </a:r>
          </a:p>
          <a:p>
            <a:pPr algn="just"/>
            <a:r>
              <a:rPr lang="en-IN" sz="1200" b="0" dirty="0">
                <a:solidFill>
                  <a:schemeClr val="tx1"/>
                </a:solidFill>
                <a:effectLst/>
                <a:latin typeface="Times New Roman" panose="02020603050405020304" pitchFamily="18" charset="0"/>
                <a:cs typeface="Times New Roman" panose="02020603050405020304" pitchFamily="18" charset="0"/>
              </a:rPr>
              <a:t>      border-radius: 0;</a:t>
            </a:r>
          </a:p>
          <a:p>
            <a:pPr algn="just"/>
            <a:r>
              <a:rPr lang="en-IN" sz="1200" b="0" dirty="0">
                <a:solidFill>
                  <a:schemeClr val="tx1"/>
                </a:solidFill>
                <a:effectLst/>
                <a:latin typeface="Times New Roman" panose="02020603050405020304" pitchFamily="18" charset="0"/>
                <a:cs typeface="Times New Roman" panose="02020603050405020304" pitchFamily="18" charset="0"/>
              </a:rPr>
              <a:t>      padding: 5px 30px;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490px){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.pg5 .Circle2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400px;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p:txBody>
      </p:sp>
      <p:sp>
        <p:nvSpPr>
          <p:cNvPr id="4" name="object 9">
            <a:extLst>
              <a:ext uri="{FF2B5EF4-FFF2-40B4-BE49-F238E27FC236}">
                <a16:creationId xmlns:a16="http://schemas.microsoft.com/office/drawing/2014/main" id="{90D203EF-42B8-F619-B33B-5C73E4D58847}"/>
              </a:ext>
            </a:extLst>
          </p:cNvPr>
          <p:cNvSpPr/>
          <p:nvPr/>
        </p:nvSpPr>
        <p:spPr>
          <a:xfrm>
            <a:off x="303212" y="2032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2638018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685800" y="319087"/>
            <a:ext cx="6643212" cy="9752013"/>
          </a:xfrm>
        </p:spPr>
        <p:txBody>
          <a:bodyPr numCol="2"/>
          <a:lstStyle/>
          <a:p>
            <a:pPr algn="just"/>
            <a:r>
              <a:rPr lang="en-IN" sz="1200" b="0" dirty="0">
                <a:solidFill>
                  <a:schemeClr val="tx1"/>
                </a:solidFill>
                <a:effectLst/>
                <a:latin typeface="Times New Roman" panose="02020603050405020304" pitchFamily="18" charset="0"/>
                <a:cs typeface="Times New Roman" panose="02020603050405020304" pitchFamily="18" charset="0"/>
              </a:rPr>
              <a:t>/*Sixth Page*/</a:t>
            </a:r>
          </a:p>
          <a:p>
            <a:pPr algn="just"/>
            <a:r>
              <a:rPr lang="en-IN" sz="1200" b="0" dirty="0">
                <a:solidFill>
                  <a:schemeClr val="tx1"/>
                </a:solidFill>
                <a:effectLst/>
                <a:latin typeface="Times New Roman" panose="02020603050405020304" pitchFamily="18" charset="0"/>
                <a:cs typeface="Times New Roman" panose="02020603050405020304" pitchFamily="18" charset="0"/>
              </a:rPr>
              <a:t>.pg6{</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background-image: </a:t>
            </a:r>
            <a:r>
              <a:rPr lang="en-IN" sz="1200" b="0" dirty="0" err="1">
                <a:solidFill>
                  <a:schemeClr val="tx1"/>
                </a:solidFill>
                <a:effectLst/>
                <a:latin typeface="Times New Roman" panose="02020603050405020304" pitchFamily="18" charset="0"/>
                <a:cs typeface="Times New Roman" panose="02020603050405020304" pitchFamily="18" charset="0"/>
              </a:rPr>
              <a:t>url</a:t>
            </a:r>
            <a:r>
              <a:rPr lang="en-IN" sz="1200" b="0" dirty="0">
                <a:solidFill>
                  <a:schemeClr val="tx1"/>
                </a:solidFill>
                <a:effectLst/>
                <a:latin typeface="Times New Roman" panose="02020603050405020304" pitchFamily="18" charset="0"/>
                <a:cs typeface="Times New Roman" panose="02020603050405020304" pitchFamily="18" charset="0"/>
              </a:rPr>
              <a:t>('Images/Image2\ \(2\).</a:t>
            </a:r>
            <a:r>
              <a:rPr lang="en-IN" sz="1200" b="0" dirty="0" err="1">
                <a:solidFill>
                  <a:schemeClr val="tx1"/>
                </a:solidFill>
                <a:effectLst/>
                <a:latin typeface="Times New Roman" panose="02020603050405020304" pitchFamily="18" charset="0"/>
                <a:cs typeface="Times New Roman" panose="02020603050405020304" pitchFamily="18" charset="0"/>
              </a:rPr>
              <a:t>png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background-size: cover;</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background-position: 60%;</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flex-direction: column;</a:t>
            </a:r>
          </a:p>
          <a:p>
            <a:pPr algn="just"/>
            <a:r>
              <a:rPr lang="en-IN" sz="1200" b="0" dirty="0">
                <a:solidFill>
                  <a:schemeClr val="tx1"/>
                </a:solidFill>
                <a:effectLst/>
                <a:latin typeface="Times New Roman" panose="02020603050405020304" pitchFamily="18" charset="0"/>
                <a:cs typeface="Times New Roman" panose="02020603050405020304" pitchFamily="18" charset="0"/>
              </a:rPr>
              <a:t>  justify-content: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.pg6 .lg1{</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.pg6 .text5{</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flex-direction: column;</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15%;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.pg6 .text5 p1{</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1.8em;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.pg6 .text5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670px){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.pg6 .text5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4em;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340px){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.pg6 .text5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3em;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.pg6 .lg1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100%;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250px){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.pg6 .text5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21vw;</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.pg6 .text5 p1{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font-size:12vw;</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.pg6 .lg1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100%;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/*Seventh Page*/</a:t>
            </a:r>
          </a:p>
          <a:p>
            <a:pPr algn="just"/>
            <a:r>
              <a:rPr lang="en-IN" sz="1200" b="0" dirty="0">
                <a:solidFill>
                  <a:schemeClr val="tx1"/>
                </a:solidFill>
                <a:effectLst/>
                <a:latin typeface="Times New Roman" panose="02020603050405020304" pitchFamily="18" charset="0"/>
                <a:cs typeface="Times New Roman" panose="02020603050405020304" pitchFamily="18" charset="0"/>
              </a:rPr>
              <a:t>.pg7{</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flex-direction: column;</a:t>
            </a:r>
          </a:p>
          <a:p>
            <a:pPr algn="just"/>
            <a:r>
              <a:rPr lang="en-IN" sz="1200" b="0" dirty="0">
                <a:solidFill>
                  <a:schemeClr val="tx1"/>
                </a:solidFill>
                <a:effectLst/>
                <a:latin typeface="Times New Roman" panose="02020603050405020304" pitchFamily="18" charset="0"/>
                <a:cs typeface="Times New Roman" panose="02020603050405020304" pitchFamily="18" charset="0"/>
              </a:rPr>
              <a:t>  justify-content: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.pg7 .text6{</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flex-direction: column;</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.pg7 .text6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.pg7 .text6 p{</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margin-right: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1.8em;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.pg7 .bttn4{</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justify-content: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(max-width:540px){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.pg7 .text6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3.5em;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endParaRPr lang="en-IN" sz="1200" b="0" dirty="0">
              <a:solidFill>
                <a:schemeClr val="tx1"/>
              </a:solidFill>
              <a:effectLst/>
              <a:latin typeface="Times New Roman" panose="02020603050405020304" pitchFamily="18" charset="0"/>
              <a:cs typeface="Times New Roman" panose="02020603050405020304" pitchFamily="18" charset="0"/>
            </a:endParaRPr>
          </a:p>
        </p:txBody>
      </p:sp>
      <p:sp>
        <p:nvSpPr>
          <p:cNvPr id="4" name="object 9">
            <a:extLst>
              <a:ext uri="{FF2B5EF4-FFF2-40B4-BE49-F238E27FC236}">
                <a16:creationId xmlns:a16="http://schemas.microsoft.com/office/drawing/2014/main" id="{90D203EF-42B8-F619-B33B-5C73E4D58847}"/>
              </a:ext>
            </a:extLst>
          </p:cNvPr>
          <p:cNvSpPr/>
          <p:nvPr/>
        </p:nvSpPr>
        <p:spPr>
          <a:xfrm>
            <a:off x="303212" y="2032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819179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685800" y="319087"/>
            <a:ext cx="6643212" cy="10341293"/>
          </a:xfrm>
        </p:spPr>
        <p:txBody>
          <a:bodyPr numCol="2"/>
          <a:lstStyle/>
          <a:p>
            <a:pPr algn="just"/>
            <a:r>
              <a:rPr lang="en-IN" sz="1200" b="0" dirty="0">
                <a:solidFill>
                  <a:schemeClr val="tx1"/>
                </a:solidFill>
                <a:effectLst/>
                <a:latin typeface="Times New Roman" panose="02020603050405020304" pitchFamily="18" charset="0"/>
                <a:cs typeface="Times New Roman" panose="02020603050405020304" pitchFamily="18" charset="0"/>
              </a:rPr>
              <a:t>/*Eight Page*/</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  gap: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100%;</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.text7{</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40%;</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.text7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2.5em;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.text7 p{</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8%;</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80%;</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.text7 .</a:t>
            </a:r>
            <a:r>
              <a:rPr lang="en-IN" sz="1200" b="0" dirty="0" err="1">
                <a:solidFill>
                  <a:schemeClr val="tx1"/>
                </a:solidFill>
                <a:effectLst/>
                <a:latin typeface="Times New Roman" panose="02020603050405020304" pitchFamily="18" charset="0"/>
                <a:cs typeface="Times New Roman" panose="02020603050405020304" pitchFamily="18" charset="0"/>
              </a:rPr>
              <a:t>lg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flex-direction: row;</a:t>
            </a:r>
          </a:p>
          <a:p>
            <a:pPr algn="just"/>
            <a:r>
              <a:rPr lang="en-IN" sz="1200" b="0" dirty="0">
                <a:solidFill>
                  <a:schemeClr val="tx1"/>
                </a:solidFill>
                <a:effectLst/>
                <a:latin typeface="Times New Roman" panose="02020603050405020304" pitchFamily="18" charset="0"/>
                <a:cs typeface="Times New Roman" panose="02020603050405020304" pitchFamily="18" charset="0"/>
              </a:rPr>
              <a:t>  gap:2%;</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.text8{</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.text8 .l3{</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.text8 .l4{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.text8 .l5{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.text9{</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.text9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2.4em;</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.text9 .l1{</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10%;</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.text9 .l2{</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.text9 .l3{</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.text9 .l4{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.text9 .l5{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.pg8 .text10{</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margin-right: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@media(max-width:920px){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.pg8 .text7 p{</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100%;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767px)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.pg8{</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flex-wrap: wrap;</a:t>
            </a:r>
          </a:p>
          <a:p>
            <a:pPr algn="just"/>
            <a:r>
              <a:rPr lang="en-IN" sz="1200" b="0" dirty="0">
                <a:solidFill>
                  <a:schemeClr val="tx1"/>
                </a:solidFill>
                <a:effectLst/>
                <a:latin typeface="Times New Roman" panose="02020603050405020304" pitchFamily="18" charset="0"/>
                <a:cs typeface="Times New Roman" panose="02020603050405020304" pitchFamily="18" charset="0"/>
              </a:rPr>
              <a:t>     justify-content: space-around;</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.pg8 .text7{</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60%;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290px){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.pg8 .text7 .</a:t>
            </a:r>
            <a:r>
              <a:rPr lang="en-IN" sz="1200" b="0" dirty="0" err="1">
                <a:solidFill>
                  <a:schemeClr val="tx1"/>
                </a:solidFill>
                <a:effectLst/>
                <a:latin typeface="Times New Roman" panose="02020603050405020304" pitchFamily="18" charset="0"/>
                <a:cs typeface="Times New Roman" panose="02020603050405020304" pitchFamily="18" charset="0"/>
              </a:rPr>
              <a:t>lg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width:80%;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.up{</a:t>
            </a:r>
          </a:p>
          <a:p>
            <a:pPr algn="just"/>
            <a:r>
              <a:rPr lang="en-IN" sz="1200" b="0" dirty="0">
                <a:solidFill>
                  <a:schemeClr val="tx1"/>
                </a:solidFill>
                <a:effectLst/>
                <a:latin typeface="Times New Roman" panose="02020603050405020304" pitchFamily="18" charset="0"/>
                <a:cs typeface="Times New Roman" panose="02020603050405020304" pitchFamily="18" charset="0"/>
              </a:rPr>
              <a:t>  height: fit-content;</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large;</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font-weight: 600;</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18%;</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/*End*/</a:t>
            </a:r>
          </a:p>
        </p:txBody>
      </p:sp>
      <p:sp>
        <p:nvSpPr>
          <p:cNvPr id="4" name="object 9">
            <a:extLst>
              <a:ext uri="{FF2B5EF4-FFF2-40B4-BE49-F238E27FC236}">
                <a16:creationId xmlns:a16="http://schemas.microsoft.com/office/drawing/2014/main" id="{90D203EF-42B8-F619-B33B-5C73E4D58847}"/>
              </a:ext>
            </a:extLst>
          </p:cNvPr>
          <p:cNvSpPr/>
          <p:nvPr/>
        </p:nvSpPr>
        <p:spPr>
          <a:xfrm>
            <a:off x="303212" y="2032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36832916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sz="half" idx="2"/>
          </p:nvPr>
        </p:nvSpPr>
        <p:spPr>
          <a:xfrm>
            <a:off x="533399" y="393700"/>
            <a:ext cx="6477001" cy="11510843"/>
          </a:xfrm>
        </p:spPr>
        <p:txBody>
          <a:bodyPr/>
          <a:lstStyle/>
          <a:p>
            <a:pPr algn="just"/>
            <a:r>
              <a:rPr lang="en-IN" b="1" dirty="0">
                <a:solidFill>
                  <a:schemeClr val="tx1"/>
                </a:solidFill>
                <a:latin typeface="Times New Roman" panose="02020603050405020304" pitchFamily="18" charset="0"/>
                <a:cs typeface="Times New Roman" panose="02020603050405020304" pitchFamily="18" charset="0"/>
              </a:rPr>
              <a:t>(3) </a:t>
            </a:r>
            <a:r>
              <a:rPr lang="en-IN" b="1" u="sng" dirty="0">
                <a:solidFill>
                  <a:schemeClr val="tx1"/>
                </a:solidFill>
                <a:latin typeface="Times New Roman" panose="02020603050405020304" pitchFamily="18" charset="0"/>
                <a:cs typeface="Times New Roman" panose="02020603050405020304" pitchFamily="18" charset="0"/>
              </a:rPr>
              <a:t>JSX Code </a:t>
            </a:r>
          </a:p>
          <a:p>
            <a:pPr algn="just"/>
            <a:endParaRPr lang="en-IN" sz="1600" b="1" u="sng" dirty="0">
              <a:solidFill>
                <a:schemeClr val="tx1"/>
              </a:solidFill>
              <a:latin typeface="Times New Roman" panose="02020603050405020304" pitchFamily="18" charset="0"/>
              <a:cs typeface="Times New Roman" panose="02020603050405020304" pitchFamily="18" charset="0"/>
            </a:endParaRP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React from 'react'</a:t>
            </a: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'./App.css'</a:t>
            </a: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First from './Components/</a:t>
            </a:r>
            <a:r>
              <a:rPr lang="en-IN" sz="1200" b="0" dirty="0" err="1">
                <a:solidFill>
                  <a:schemeClr val="tx1"/>
                </a:solidFill>
                <a:effectLst/>
                <a:latin typeface="Times New Roman" panose="02020603050405020304" pitchFamily="18" charset="0"/>
                <a:cs typeface="Times New Roman" panose="02020603050405020304" pitchFamily="18" charset="0"/>
              </a:rPr>
              <a:t>Firstpage</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Second from './Components/</a:t>
            </a:r>
            <a:r>
              <a:rPr lang="en-IN" sz="1200" b="0" dirty="0" err="1">
                <a:solidFill>
                  <a:schemeClr val="tx1"/>
                </a:solidFill>
                <a:effectLst/>
                <a:latin typeface="Times New Roman" panose="02020603050405020304" pitchFamily="18" charset="0"/>
                <a:cs typeface="Times New Roman" panose="02020603050405020304" pitchFamily="18" charset="0"/>
              </a:rPr>
              <a:t>Secondpage</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Third from './Components/</a:t>
            </a:r>
            <a:r>
              <a:rPr lang="en-IN" sz="1200" b="0" dirty="0" err="1">
                <a:solidFill>
                  <a:schemeClr val="tx1"/>
                </a:solidFill>
                <a:effectLst/>
                <a:latin typeface="Times New Roman" panose="02020603050405020304" pitchFamily="18" charset="0"/>
                <a:cs typeface="Times New Roman" panose="02020603050405020304" pitchFamily="18" charset="0"/>
              </a:rPr>
              <a:t>Thirdpage</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Fourth from './Components/</a:t>
            </a:r>
            <a:r>
              <a:rPr lang="en-IN" sz="1200" b="0" dirty="0" err="1">
                <a:solidFill>
                  <a:schemeClr val="tx1"/>
                </a:solidFill>
                <a:effectLst/>
                <a:latin typeface="Times New Roman" panose="02020603050405020304" pitchFamily="18" charset="0"/>
                <a:cs typeface="Times New Roman" panose="02020603050405020304" pitchFamily="18" charset="0"/>
              </a:rPr>
              <a:t>Fouthpage</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Fifth from './Components/</a:t>
            </a:r>
            <a:r>
              <a:rPr lang="en-IN" sz="1200" b="0" dirty="0" err="1">
                <a:solidFill>
                  <a:schemeClr val="tx1"/>
                </a:solidFill>
                <a:effectLst/>
                <a:latin typeface="Times New Roman" panose="02020603050405020304" pitchFamily="18" charset="0"/>
                <a:cs typeface="Times New Roman" panose="02020603050405020304" pitchFamily="18" charset="0"/>
              </a:rPr>
              <a:t>Fifthpage</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Sixth from './Components/</a:t>
            </a:r>
            <a:r>
              <a:rPr lang="en-IN" sz="1200" b="0" dirty="0" err="1">
                <a:solidFill>
                  <a:schemeClr val="tx1"/>
                </a:solidFill>
                <a:effectLst/>
                <a:latin typeface="Times New Roman" panose="02020603050405020304" pitchFamily="18" charset="0"/>
                <a:cs typeface="Times New Roman" panose="02020603050405020304" pitchFamily="18" charset="0"/>
              </a:rPr>
              <a:t>Sixthpage</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Seventh from './Components/</a:t>
            </a:r>
            <a:r>
              <a:rPr lang="en-IN" sz="1200" b="0" dirty="0" err="1">
                <a:solidFill>
                  <a:schemeClr val="tx1"/>
                </a:solidFill>
                <a:effectLst/>
                <a:latin typeface="Times New Roman" panose="02020603050405020304" pitchFamily="18" charset="0"/>
                <a:cs typeface="Times New Roman" panose="02020603050405020304" pitchFamily="18" charset="0"/>
              </a:rPr>
              <a:t>Seventhpage</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Eight from './Components/</a:t>
            </a:r>
            <a:r>
              <a:rPr lang="en-IN" sz="1200" b="0" dirty="0" err="1">
                <a:solidFill>
                  <a:schemeClr val="tx1"/>
                </a:solidFill>
                <a:effectLst/>
                <a:latin typeface="Times New Roman" panose="02020603050405020304" pitchFamily="18" charset="0"/>
                <a:cs typeface="Times New Roman" panose="02020603050405020304" pitchFamily="18" charset="0"/>
              </a:rPr>
              <a:t>Eightpage</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Ninth from './Components/</a:t>
            </a:r>
            <a:r>
              <a:rPr lang="en-IN" sz="1200" b="0" dirty="0" err="1">
                <a:solidFill>
                  <a:schemeClr val="tx1"/>
                </a:solidFill>
                <a:effectLst/>
                <a:latin typeface="Times New Roman" panose="02020603050405020304" pitchFamily="18" charset="0"/>
                <a:cs typeface="Times New Roman" panose="02020603050405020304" pitchFamily="18" charset="0"/>
              </a:rPr>
              <a:t>Ninthpage</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import Tenth from './Components/</a:t>
            </a:r>
            <a:r>
              <a:rPr lang="en-IN" sz="1200" b="0" dirty="0" err="1">
                <a:solidFill>
                  <a:schemeClr val="tx1"/>
                </a:solidFill>
                <a:effectLst/>
                <a:latin typeface="Times New Roman" panose="02020603050405020304" pitchFamily="18" charset="0"/>
                <a:cs typeface="Times New Roman" panose="02020603050405020304" pitchFamily="18" charset="0"/>
              </a:rPr>
              <a:t>Tenthpage</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function App() {</a:t>
            </a:r>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  return (</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&lt;First/&gt;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&lt;Second/&gt;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&lt;Third/&gt;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&lt;Fourth/&gt;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&lt;Fifth/&gt;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&lt;Sixth/&gt;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&lt;Seventh/&gt;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&lt;Eight/&gt;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&lt;Ninth/&gt;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&lt;Tenth/&gt;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&lt;/&gt;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export default App</a:t>
            </a:r>
          </a:p>
          <a:p>
            <a:pPr algn="just"/>
            <a:r>
              <a:rPr lang="en-IN" sz="1400" b="0" dirty="0">
                <a:solidFill>
                  <a:schemeClr val="tx1"/>
                </a:solidFill>
                <a:effectLst/>
                <a:latin typeface="Times New Roman" panose="02020603050405020304" pitchFamily="18" charset="0"/>
                <a:cs typeface="Times New Roman" panose="02020603050405020304" pitchFamily="18" charset="0"/>
              </a:rPr>
              <a:t>import React from 'react'</a:t>
            </a:r>
          </a:p>
          <a:p>
            <a:pPr algn="just"/>
            <a:r>
              <a:rPr lang="en-IN" sz="1400" b="0" dirty="0">
                <a:solidFill>
                  <a:schemeClr val="tx1"/>
                </a:solidFill>
                <a:effectLst/>
                <a:latin typeface="Times New Roman" panose="02020603050405020304" pitchFamily="18" charset="0"/>
                <a:cs typeface="Times New Roman" panose="02020603050405020304" pitchFamily="18" charset="0"/>
              </a:rPr>
              <a:t>import </a:t>
            </a:r>
            <a:r>
              <a:rPr lang="en-IN" sz="1400" b="0" dirty="0" err="1">
                <a:solidFill>
                  <a:schemeClr val="tx1"/>
                </a:solidFill>
                <a:effectLst/>
                <a:latin typeface="Times New Roman" panose="02020603050405020304" pitchFamily="18" charset="0"/>
                <a:cs typeface="Times New Roman" panose="02020603050405020304" pitchFamily="18" charset="0"/>
              </a:rPr>
              <a:t>ReactDOM</a:t>
            </a:r>
            <a:r>
              <a:rPr lang="en-IN" sz="1400" b="0" dirty="0">
                <a:solidFill>
                  <a:schemeClr val="tx1"/>
                </a:solidFill>
                <a:effectLst/>
                <a:latin typeface="Times New Roman" panose="02020603050405020304" pitchFamily="18" charset="0"/>
                <a:cs typeface="Times New Roman" panose="02020603050405020304" pitchFamily="18" charset="0"/>
              </a:rPr>
              <a:t> from 'react-</a:t>
            </a:r>
            <a:r>
              <a:rPr lang="en-IN" sz="1400" b="0" dirty="0" err="1">
                <a:solidFill>
                  <a:schemeClr val="tx1"/>
                </a:solidFill>
                <a:effectLst/>
                <a:latin typeface="Times New Roman" panose="02020603050405020304" pitchFamily="18" charset="0"/>
                <a:cs typeface="Times New Roman" panose="02020603050405020304" pitchFamily="18" charset="0"/>
              </a:rPr>
              <a:t>dom</a:t>
            </a:r>
            <a:r>
              <a:rPr lang="en-IN" sz="1400" b="0" dirty="0">
                <a:solidFill>
                  <a:schemeClr val="tx1"/>
                </a:solidFill>
                <a:effectLst/>
                <a:latin typeface="Times New Roman" panose="02020603050405020304" pitchFamily="18" charset="0"/>
                <a:cs typeface="Times New Roman" panose="02020603050405020304" pitchFamily="18" charset="0"/>
              </a:rPr>
              <a:t>/client'</a:t>
            </a:r>
          </a:p>
          <a:p>
            <a:pPr algn="just"/>
            <a:r>
              <a:rPr lang="en-IN" sz="1400" b="0" dirty="0">
                <a:solidFill>
                  <a:schemeClr val="tx1"/>
                </a:solidFill>
                <a:effectLst/>
                <a:latin typeface="Times New Roman" panose="02020603050405020304" pitchFamily="18" charset="0"/>
                <a:cs typeface="Times New Roman" panose="02020603050405020304" pitchFamily="18" charset="0"/>
              </a:rPr>
              <a:t>import App from './</a:t>
            </a:r>
            <a:r>
              <a:rPr lang="en-IN" sz="1400" b="0" dirty="0" err="1">
                <a:solidFill>
                  <a:schemeClr val="tx1"/>
                </a:solidFill>
                <a:effectLst/>
                <a:latin typeface="Times New Roman" panose="02020603050405020304" pitchFamily="18" charset="0"/>
                <a:cs typeface="Times New Roman" panose="02020603050405020304" pitchFamily="18" charset="0"/>
              </a:rPr>
              <a:t>App.jsx</a:t>
            </a:r>
            <a:r>
              <a:rPr lang="en-IN" sz="1400" b="0" dirty="0">
                <a:solidFill>
                  <a:schemeClr val="tx1"/>
                </a:solidFill>
                <a:effectLst/>
                <a:latin typeface="Times New Roman" panose="02020603050405020304" pitchFamily="18" charset="0"/>
                <a:cs typeface="Times New Roman" panose="02020603050405020304" pitchFamily="18" charset="0"/>
              </a:rPr>
              <a:t>'</a:t>
            </a:r>
          </a:p>
          <a:p>
            <a:pPr algn="just"/>
            <a:br>
              <a:rPr lang="en-IN" sz="1400" b="0" dirty="0">
                <a:solidFill>
                  <a:schemeClr val="tx1"/>
                </a:solidFill>
                <a:effectLst/>
                <a:latin typeface="Times New Roman" panose="02020603050405020304" pitchFamily="18" charset="0"/>
                <a:cs typeface="Times New Roman" panose="02020603050405020304" pitchFamily="18" charset="0"/>
              </a:rPr>
            </a:br>
            <a:r>
              <a:rPr lang="en-IN" sz="1400" b="0" dirty="0" err="1">
                <a:solidFill>
                  <a:schemeClr val="tx1"/>
                </a:solidFill>
                <a:effectLst/>
                <a:latin typeface="Times New Roman" panose="02020603050405020304" pitchFamily="18" charset="0"/>
                <a:cs typeface="Times New Roman" panose="02020603050405020304" pitchFamily="18" charset="0"/>
              </a:rPr>
              <a:t>ReactDOM.createRoot</a:t>
            </a:r>
            <a:r>
              <a:rPr lang="en-IN" sz="1400" b="0" dirty="0">
                <a:solidFill>
                  <a:schemeClr val="tx1"/>
                </a:solidFill>
                <a:effectLst/>
                <a:latin typeface="Times New Roman" panose="02020603050405020304" pitchFamily="18" charset="0"/>
                <a:cs typeface="Times New Roman" panose="02020603050405020304" pitchFamily="18" charset="0"/>
              </a:rPr>
              <a:t>(</a:t>
            </a:r>
            <a:r>
              <a:rPr lang="en-IN" sz="1400" b="0" dirty="0" err="1">
                <a:solidFill>
                  <a:schemeClr val="tx1"/>
                </a:solidFill>
                <a:effectLst/>
                <a:latin typeface="Times New Roman" panose="02020603050405020304" pitchFamily="18" charset="0"/>
                <a:cs typeface="Times New Roman" panose="02020603050405020304" pitchFamily="18" charset="0"/>
              </a:rPr>
              <a:t>document.getElementById</a:t>
            </a:r>
            <a:r>
              <a:rPr lang="en-IN" sz="1400" b="0" dirty="0">
                <a:solidFill>
                  <a:schemeClr val="tx1"/>
                </a:solidFill>
                <a:effectLst/>
                <a:latin typeface="Times New Roman" panose="02020603050405020304" pitchFamily="18" charset="0"/>
                <a:cs typeface="Times New Roman" panose="02020603050405020304" pitchFamily="18" charset="0"/>
              </a:rPr>
              <a:t>('root')).render(</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a:t>
            </a:r>
            <a:r>
              <a:rPr lang="en-IN" sz="1400" b="0" dirty="0" err="1">
                <a:solidFill>
                  <a:schemeClr val="tx1"/>
                </a:solidFill>
                <a:effectLst/>
                <a:latin typeface="Times New Roman" panose="02020603050405020304" pitchFamily="18" charset="0"/>
                <a:cs typeface="Times New Roman" panose="02020603050405020304" pitchFamily="18" charset="0"/>
              </a:rPr>
              <a:t>React.StrictMode</a:t>
            </a:r>
            <a:r>
              <a:rPr lang="en-IN" sz="1400" b="0" dirty="0">
                <a:solidFill>
                  <a:schemeClr val="tx1"/>
                </a:solidFill>
                <a:effectLst/>
                <a:latin typeface="Times New Roman" panose="02020603050405020304" pitchFamily="18" charset="0"/>
                <a:cs typeface="Times New Roman" panose="02020603050405020304" pitchFamily="18" charset="0"/>
              </a:rPr>
              <a:t>&gt;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&lt;App /&gt;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a:t>
            </a:r>
            <a:r>
              <a:rPr lang="en-IN" sz="1400" b="0" dirty="0" err="1">
                <a:solidFill>
                  <a:schemeClr val="tx1"/>
                </a:solidFill>
                <a:effectLst/>
                <a:latin typeface="Times New Roman" panose="02020603050405020304" pitchFamily="18" charset="0"/>
                <a:cs typeface="Times New Roman" panose="02020603050405020304" pitchFamily="18" charset="0"/>
              </a:rPr>
              <a:t>React.StrictMode</a:t>
            </a:r>
            <a:r>
              <a:rPr lang="en-IN" sz="1400" b="0" dirty="0">
                <a:solidFill>
                  <a:schemeClr val="tx1"/>
                </a:solidFill>
                <a:effectLst/>
                <a:latin typeface="Times New Roman" panose="02020603050405020304" pitchFamily="18" charset="0"/>
                <a:cs typeface="Times New Roman" panose="02020603050405020304" pitchFamily="18" charset="0"/>
              </a:rPr>
              <a:t>&gt;,</a:t>
            </a:r>
          </a:p>
          <a:p>
            <a:pPr algn="just"/>
            <a:r>
              <a:rPr lang="en-IN" sz="1400" b="0" dirty="0">
                <a:solidFill>
                  <a:schemeClr val="tx1"/>
                </a:solidFill>
                <a:effectLst/>
                <a:latin typeface="Times New Roman" panose="02020603050405020304" pitchFamily="18" charset="0"/>
                <a:cs typeface="Times New Roman" panose="02020603050405020304" pitchFamily="18" charset="0"/>
              </a:rPr>
              <a:t>)</a:t>
            </a:r>
          </a:p>
          <a:p>
            <a:pPr algn="just"/>
            <a:endParaRPr lang="en-IN" b="0" dirty="0">
              <a:solidFill>
                <a:schemeClr val="tx1"/>
              </a:solidFill>
              <a:effectLst/>
              <a:latin typeface="Times New Roman" panose="02020603050405020304" pitchFamily="18" charset="0"/>
              <a:cs typeface="Times New Roman" panose="02020603050405020304" pitchFamily="18" charset="0"/>
            </a:endParaRPr>
          </a:p>
          <a:p>
            <a:pPr algn="just"/>
            <a:r>
              <a:rPr lang="en-IN" b="1" dirty="0">
                <a:solidFill>
                  <a:schemeClr val="tx1"/>
                </a:solidFill>
                <a:latin typeface="Times New Roman" panose="02020603050405020304" pitchFamily="18" charset="0"/>
                <a:cs typeface="Times New Roman" panose="02020603050405020304" pitchFamily="18" charset="0"/>
              </a:rPr>
              <a:t>(4) </a:t>
            </a:r>
            <a:r>
              <a:rPr lang="en-IN" b="1" u="sng" dirty="0">
                <a:solidFill>
                  <a:schemeClr val="tx1"/>
                </a:solidFill>
                <a:latin typeface="Times New Roman" panose="02020603050405020304" pitchFamily="18" charset="0"/>
                <a:cs typeface="Times New Roman" panose="02020603050405020304" pitchFamily="18" charset="0"/>
              </a:rPr>
              <a:t>JS Code </a:t>
            </a:r>
          </a:p>
          <a:p>
            <a:pPr algn="just"/>
            <a:endParaRPr lang="en-IN" sz="1400" b="1" u="sng" dirty="0">
              <a:solidFill>
                <a:schemeClr val="tx1"/>
              </a:solidFill>
              <a:latin typeface="Times New Roman" panose="02020603050405020304" pitchFamily="18" charset="0"/>
              <a:cs typeface="Times New Roman" panose="02020603050405020304" pitchFamily="18" charset="0"/>
            </a:endParaRPr>
          </a:p>
          <a:p>
            <a:pPr algn="just"/>
            <a:r>
              <a:rPr lang="en-IN" sz="1400" b="0" dirty="0">
                <a:solidFill>
                  <a:schemeClr val="tx1"/>
                </a:solidFill>
                <a:effectLst/>
                <a:latin typeface="Times New Roman" panose="02020603050405020304" pitchFamily="18" charset="0"/>
                <a:cs typeface="Times New Roman" panose="02020603050405020304" pitchFamily="18" charset="0"/>
              </a:rPr>
              <a:t>import { </a:t>
            </a:r>
            <a:r>
              <a:rPr lang="en-IN" sz="1400" b="0" dirty="0" err="1">
                <a:solidFill>
                  <a:schemeClr val="tx1"/>
                </a:solidFill>
                <a:effectLst/>
                <a:latin typeface="Times New Roman" panose="02020603050405020304" pitchFamily="18" charset="0"/>
                <a:cs typeface="Times New Roman" panose="02020603050405020304" pitchFamily="18" charset="0"/>
              </a:rPr>
              <a:t>defineConfig</a:t>
            </a:r>
            <a:r>
              <a:rPr lang="en-IN" sz="1400" b="0" dirty="0">
                <a:solidFill>
                  <a:schemeClr val="tx1"/>
                </a:solidFill>
                <a:effectLst/>
                <a:latin typeface="Times New Roman" panose="02020603050405020304" pitchFamily="18" charset="0"/>
                <a:cs typeface="Times New Roman" panose="02020603050405020304" pitchFamily="18" charset="0"/>
              </a:rPr>
              <a:t> } from '</a:t>
            </a:r>
            <a:r>
              <a:rPr lang="en-IN" sz="1400" b="0" dirty="0" err="1">
                <a:solidFill>
                  <a:schemeClr val="tx1"/>
                </a:solidFill>
                <a:effectLst/>
                <a:latin typeface="Times New Roman" panose="02020603050405020304" pitchFamily="18" charset="0"/>
                <a:cs typeface="Times New Roman" panose="02020603050405020304" pitchFamily="18" charset="0"/>
              </a:rPr>
              <a:t>vite</a:t>
            </a:r>
            <a:r>
              <a:rPr lang="en-IN" sz="1400" b="0" dirty="0">
                <a:solidFill>
                  <a:schemeClr val="tx1"/>
                </a:solidFill>
                <a:effectLst/>
                <a:latin typeface="Times New Roman" panose="02020603050405020304" pitchFamily="18" charset="0"/>
                <a:cs typeface="Times New Roman" panose="02020603050405020304" pitchFamily="18" charset="0"/>
              </a:rPr>
              <a:t>'</a:t>
            </a:r>
          </a:p>
          <a:p>
            <a:pPr algn="just"/>
            <a:r>
              <a:rPr lang="en-IN" sz="1400" b="0" dirty="0">
                <a:solidFill>
                  <a:schemeClr val="tx1"/>
                </a:solidFill>
                <a:effectLst/>
                <a:latin typeface="Times New Roman" panose="02020603050405020304" pitchFamily="18" charset="0"/>
                <a:cs typeface="Times New Roman" panose="02020603050405020304" pitchFamily="18" charset="0"/>
              </a:rPr>
              <a:t>import react from '@</a:t>
            </a:r>
            <a:r>
              <a:rPr lang="en-IN" sz="1400" b="0" dirty="0" err="1">
                <a:solidFill>
                  <a:schemeClr val="tx1"/>
                </a:solidFill>
                <a:effectLst/>
                <a:latin typeface="Times New Roman" panose="02020603050405020304" pitchFamily="18" charset="0"/>
                <a:cs typeface="Times New Roman" panose="02020603050405020304" pitchFamily="18" charset="0"/>
              </a:rPr>
              <a:t>vitejs</a:t>
            </a:r>
            <a:r>
              <a:rPr lang="en-IN" sz="1400" b="0" dirty="0">
                <a:solidFill>
                  <a:schemeClr val="tx1"/>
                </a:solidFill>
                <a:effectLst/>
                <a:latin typeface="Times New Roman" panose="02020603050405020304" pitchFamily="18" charset="0"/>
                <a:cs typeface="Times New Roman" panose="02020603050405020304" pitchFamily="18" charset="0"/>
              </a:rPr>
              <a:t>/plugin-react'</a:t>
            </a:r>
          </a:p>
          <a:p>
            <a:pPr algn="just"/>
            <a:r>
              <a:rPr lang="en-IN" sz="1400" b="0" dirty="0">
                <a:solidFill>
                  <a:schemeClr val="tx1"/>
                </a:solidFill>
                <a:effectLst/>
                <a:latin typeface="Times New Roman" panose="02020603050405020304" pitchFamily="18" charset="0"/>
                <a:cs typeface="Times New Roman" panose="02020603050405020304" pitchFamily="18" charset="0"/>
              </a:rPr>
              <a:t>export default </a:t>
            </a:r>
            <a:r>
              <a:rPr lang="en-IN" sz="1400" b="0" dirty="0" err="1">
                <a:solidFill>
                  <a:schemeClr val="tx1"/>
                </a:solidFill>
                <a:effectLst/>
                <a:latin typeface="Times New Roman" panose="02020603050405020304" pitchFamily="18" charset="0"/>
                <a:cs typeface="Times New Roman" panose="02020603050405020304" pitchFamily="18" charset="0"/>
              </a:rPr>
              <a:t>defineConfig</a:t>
            </a:r>
            <a:r>
              <a:rPr lang="en-IN" sz="1400" b="0" dirty="0">
                <a:solidFill>
                  <a:schemeClr val="tx1"/>
                </a:solidFill>
                <a:effectLst/>
                <a:latin typeface="Times New Roman" panose="02020603050405020304" pitchFamily="18" charset="0"/>
                <a:cs typeface="Times New Roman" panose="02020603050405020304" pitchFamily="18" charset="0"/>
              </a:rPr>
              <a:t>({</a:t>
            </a:r>
          </a:p>
          <a:p>
            <a:pPr algn="just"/>
            <a:r>
              <a:rPr lang="en-IN" sz="1400" b="0" dirty="0">
                <a:solidFill>
                  <a:schemeClr val="tx1"/>
                </a:solidFill>
                <a:effectLst/>
                <a:latin typeface="Times New Roman" panose="02020603050405020304" pitchFamily="18" charset="0"/>
                <a:cs typeface="Times New Roman" panose="02020603050405020304" pitchFamily="18" charset="0"/>
              </a:rPr>
              <a:t>  plugins: [react()],</a:t>
            </a:r>
          </a:p>
          <a:p>
            <a:pPr algn="just"/>
            <a:r>
              <a:rPr lang="en-IN" sz="1400" b="0" dirty="0">
                <a:solidFill>
                  <a:schemeClr val="tx1"/>
                </a:solidFill>
                <a:effectLst/>
                <a:latin typeface="Times New Roman" panose="02020603050405020304" pitchFamily="18" charset="0"/>
                <a:cs typeface="Times New Roman" panose="02020603050405020304" pitchFamily="18" charset="0"/>
              </a:rPr>
              <a:t>})</a:t>
            </a:r>
          </a:p>
          <a:p>
            <a:pPr algn="just"/>
            <a:br>
              <a:rPr lang="en-IN" sz="1400" b="0" dirty="0">
                <a:solidFill>
                  <a:srgbClr val="CCCCCC"/>
                </a:solidFill>
                <a:effectLst/>
                <a:highlight>
                  <a:srgbClr val="1F1F1F"/>
                </a:highlight>
                <a:latin typeface="Consolas" panose="020B0609020204030204" pitchFamily="49" charset="0"/>
              </a:rPr>
            </a:br>
            <a:endParaRPr lang="en-IN" sz="1400" b="0" dirty="0">
              <a:solidFill>
                <a:srgbClr val="CCCCCC"/>
              </a:solidFill>
              <a:effectLst/>
              <a:highlight>
                <a:srgbClr val="1F1F1F"/>
              </a:highlight>
              <a:latin typeface="Consolas" panose="020B0609020204030204" pitchFamily="49" charset="0"/>
            </a:endParaRPr>
          </a:p>
          <a:p>
            <a:pPr algn="just"/>
            <a:endParaRPr lang="en-IN" sz="1400" b="1" u="sng" dirty="0">
              <a:solidFill>
                <a:schemeClr val="tx1"/>
              </a:solidFill>
              <a:latin typeface="Times New Roman" panose="02020603050405020304" pitchFamily="18" charset="0"/>
              <a:cs typeface="Times New Roman" panose="02020603050405020304" pitchFamily="18" charset="0"/>
            </a:endParaRPr>
          </a:p>
          <a:p>
            <a:pPr algn="just"/>
            <a:br>
              <a:rPr lang="en-IN" sz="1400" b="0" dirty="0">
                <a:solidFill>
                  <a:schemeClr val="tx1"/>
                </a:solidFill>
                <a:effectLst/>
                <a:latin typeface="Times New Roman" panose="02020603050405020304" pitchFamily="18" charset="0"/>
                <a:cs typeface="Times New Roman" panose="02020603050405020304" pitchFamily="18" charset="0"/>
              </a:rPr>
            </a:br>
            <a:endParaRPr lang="en-IN" sz="1400" b="0" dirty="0">
              <a:solidFill>
                <a:schemeClr val="tx1"/>
              </a:solidFill>
              <a:effectLst/>
              <a:latin typeface="Times New Roman" panose="02020603050405020304" pitchFamily="18" charset="0"/>
              <a:cs typeface="Times New Roman" panose="02020603050405020304" pitchFamily="18" charset="0"/>
            </a:endParaRPr>
          </a:p>
          <a:p>
            <a:pPr algn="just"/>
            <a:endParaRPr lang="en-IN" sz="1400" b="1" u="sng" dirty="0">
              <a:solidFill>
                <a:schemeClr val="tx1"/>
              </a:solidFill>
              <a:latin typeface="Times New Roman" panose="02020603050405020304" pitchFamily="18" charset="0"/>
              <a:cs typeface="Times New Roman" panose="02020603050405020304" pitchFamily="18" charset="0"/>
            </a:endParaRPr>
          </a:p>
          <a:p>
            <a:pPr algn="just"/>
            <a:endParaRPr lang="en-IN" sz="1400" b="1" u="sng" dirty="0">
              <a:solidFill>
                <a:schemeClr val="tx1"/>
              </a:solidFill>
              <a:latin typeface="Times New Roman" panose="02020603050405020304" pitchFamily="18" charset="0"/>
              <a:cs typeface="Times New Roman" panose="02020603050405020304" pitchFamily="18" charset="0"/>
            </a:endParaRP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40745823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sz="half" idx="2"/>
          </p:nvPr>
        </p:nvSpPr>
        <p:spPr>
          <a:xfrm>
            <a:off x="457200" y="393700"/>
            <a:ext cx="6781800" cy="10525958"/>
          </a:xfrm>
        </p:spPr>
        <p:txBody>
          <a:bodyPr numCol="2"/>
          <a:lstStyle/>
          <a:p>
            <a:pPr algn="l"/>
            <a:r>
              <a:rPr lang="en-IN" b="1" dirty="0">
                <a:solidFill>
                  <a:schemeClr val="tx1"/>
                </a:solidFill>
                <a:latin typeface="Times New Roman" panose="02020603050405020304" pitchFamily="18" charset="0"/>
                <a:cs typeface="Times New Roman" panose="02020603050405020304" pitchFamily="18" charset="0"/>
              </a:rPr>
              <a:t>(4) </a:t>
            </a:r>
            <a:r>
              <a:rPr lang="en-IN" b="1" u="sng" dirty="0">
                <a:solidFill>
                  <a:schemeClr val="tx1"/>
                </a:solidFill>
                <a:latin typeface="Times New Roman" panose="02020603050405020304" pitchFamily="18" charset="0"/>
                <a:cs typeface="Times New Roman" panose="02020603050405020304" pitchFamily="18" charset="0"/>
              </a:rPr>
              <a:t>Components(JSX) </a:t>
            </a:r>
          </a:p>
          <a:p>
            <a:pPr marL="285750" indent="-285750" algn="l">
              <a:buFont typeface="Arial" panose="020B0604020202020204" pitchFamily="34" charset="0"/>
              <a:buChar char="•"/>
            </a:pPr>
            <a:r>
              <a:rPr lang="en-IN" b="1" u="sng" dirty="0">
                <a:solidFill>
                  <a:schemeClr val="tx1"/>
                </a:solidFill>
                <a:latin typeface="Times New Roman" panose="02020603050405020304" pitchFamily="18" charset="0"/>
                <a:cs typeface="Times New Roman" panose="02020603050405020304" pitchFamily="18" charset="0"/>
              </a:rPr>
              <a:t>First Page</a:t>
            </a:r>
          </a:p>
          <a:p>
            <a:pPr algn="l"/>
            <a:r>
              <a:rPr lang="en-IN" sz="1200" b="0" dirty="0">
                <a:solidFill>
                  <a:schemeClr val="tx1"/>
                </a:solidFill>
                <a:effectLst/>
                <a:latin typeface="Times New Roman" panose="02020603050405020304" pitchFamily="18" charset="0"/>
                <a:cs typeface="Times New Roman" panose="02020603050405020304" pitchFamily="18" charset="0"/>
              </a:rPr>
              <a:t>import React from "react";</a:t>
            </a:r>
          </a:p>
          <a:p>
            <a:pPr algn="l"/>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err="1">
                <a:solidFill>
                  <a:schemeClr val="tx1"/>
                </a:solidFill>
                <a:effectLst/>
                <a:latin typeface="Times New Roman" panose="02020603050405020304" pitchFamily="18" charset="0"/>
                <a:cs typeface="Times New Roman" panose="02020603050405020304" pitchFamily="18" charset="0"/>
              </a:rPr>
              <a:t>const</a:t>
            </a:r>
            <a:r>
              <a:rPr lang="en-IN" sz="1200" b="0" dirty="0">
                <a:solidFill>
                  <a:schemeClr val="tx1"/>
                </a:solidFill>
                <a:effectLst/>
                <a:latin typeface="Times New Roman" panose="02020603050405020304" pitchFamily="18" charset="0"/>
                <a:cs typeface="Times New Roman" panose="02020603050405020304" pitchFamily="18" charset="0"/>
              </a:rPr>
              <a:t> First =()=&gt;{</a:t>
            </a:r>
          </a:p>
          <a:p>
            <a:pPr algn="l"/>
            <a:r>
              <a:rPr lang="en-IN" sz="1200" b="0" dirty="0">
                <a:solidFill>
                  <a:schemeClr val="tx1"/>
                </a:solidFill>
                <a:effectLst/>
                <a:latin typeface="Times New Roman" panose="02020603050405020304" pitchFamily="18" charset="0"/>
                <a:cs typeface="Times New Roman" panose="02020603050405020304" pitchFamily="18" charset="0"/>
              </a:rPr>
              <a:t>    return(</a:t>
            </a:r>
          </a:p>
          <a:p>
            <a:pPr algn="l"/>
            <a:r>
              <a:rPr lang="en-IN" sz="1200" b="0" dirty="0">
                <a:solidFill>
                  <a:schemeClr val="tx1"/>
                </a:solidFill>
                <a:effectLst/>
                <a:latin typeface="Times New Roman" panose="02020603050405020304" pitchFamily="18" charset="0"/>
                <a:cs typeface="Times New Roman" panose="02020603050405020304" pitchFamily="18" charset="0"/>
              </a:rPr>
              <a:t>        &lt;&gt;</a:t>
            </a:r>
          </a:p>
          <a:p>
            <a:pPr algn="l"/>
            <a:r>
              <a:rPr lang="en-IN" sz="1200" b="0" dirty="0">
                <a:solidFill>
                  <a:schemeClr val="tx1"/>
                </a:solidFill>
                <a:effectLst/>
                <a:latin typeface="Times New Roman" panose="02020603050405020304" pitchFamily="18" charset="0"/>
                <a:cs typeface="Times New Roman" panose="02020603050405020304" pitchFamily="18" charset="0"/>
              </a:rPr>
              <a:t>        &lt;nav id="up"&gt;</a:t>
            </a:r>
          </a:p>
          <a:p>
            <a:pPr algn="l"/>
            <a:r>
              <a:rPr lang="en-IN" sz="1200" b="0" dirty="0">
                <a:solidFill>
                  <a:schemeClr val="tx1"/>
                </a:solidFill>
                <a:effectLst/>
                <a:latin typeface="Times New Roman" panose="02020603050405020304" pitchFamily="18" charset="0"/>
                <a:cs typeface="Times New Roman" panose="02020603050405020304" pitchFamily="18" charset="0"/>
              </a:rPr>
              <a:t>          &lt;input type="checkbox" id="check" /&gt;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&lt;label </a:t>
            </a:r>
            <a:r>
              <a:rPr lang="en-IN" sz="1200" b="0" dirty="0" err="1">
                <a:solidFill>
                  <a:schemeClr val="tx1"/>
                </a:solidFill>
                <a:effectLst/>
                <a:latin typeface="Times New Roman" panose="02020603050405020304" pitchFamily="18" charset="0"/>
                <a:cs typeface="Times New Roman" panose="02020603050405020304" pitchFamily="18" charset="0"/>
              </a:rPr>
              <a:t>htmlFor</a:t>
            </a:r>
            <a:r>
              <a:rPr lang="en-IN" sz="1200" b="0" dirty="0">
                <a:solidFill>
                  <a:schemeClr val="tx1"/>
                </a:solidFill>
                <a:effectLst/>
                <a:latin typeface="Times New Roman" panose="02020603050405020304" pitchFamily="18" charset="0"/>
                <a:cs typeface="Times New Roman" panose="02020603050405020304" pitchFamily="18" charset="0"/>
              </a:rPr>
              <a:t>="check"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checkbtn</a:t>
            </a:r>
            <a:r>
              <a:rPr lang="en-IN" sz="1200" b="0" dirty="0">
                <a:solidFill>
                  <a:schemeClr val="tx1"/>
                </a:solidFill>
                <a:effectLst/>
                <a:latin typeface="Times New Roman" panose="02020603050405020304" pitchFamily="18" charset="0"/>
                <a:cs typeface="Times New Roman" panose="02020603050405020304" pitchFamily="18" charset="0"/>
              </a:rPr>
              <a:t>"&gt;</a:t>
            </a:r>
          </a:p>
          <a:p>
            <a:pPr algn="l"/>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i</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fas</a:t>
            </a:r>
            <a:r>
              <a:rPr lang="en-IN" sz="1200" b="0" dirty="0">
                <a:solidFill>
                  <a:schemeClr val="tx1"/>
                </a:solidFill>
                <a:effectLst/>
                <a:latin typeface="Times New Roman" panose="02020603050405020304" pitchFamily="18" charset="0"/>
                <a:cs typeface="Times New Roman" panose="02020603050405020304" pitchFamily="18" charset="0"/>
              </a:rPr>
              <a:t> fa-bars" /&gt;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&lt;/label&gt;</a:t>
            </a:r>
          </a:p>
          <a:p>
            <a:pPr algn="l"/>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ul</a:t>
            </a:r>
            <a:r>
              <a:rPr lang="en-IN" sz="1200" b="0" dirty="0">
                <a:solidFill>
                  <a:schemeClr val="tx1"/>
                </a:solidFill>
                <a:effectLst/>
                <a:latin typeface="Times New Roman" panose="02020603050405020304" pitchFamily="18" charset="0"/>
                <a:cs typeface="Times New Roman" panose="02020603050405020304" pitchFamily="18" charset="0"/>
              </a:rPr>
              <a:t>&gt;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&lt;li&gt;</a:t>
            </a:r>
          </a:p>
          <a:p>
            <a:pPr algn="l"/>
            <a:r>
              <a:rPr lang="en-IN" sz="1200" b="0" dirty="0">
                <a:solidFill>
                  <a:schemeClr val="tx1"/>
                </a:solidFill>
                <a:effectLst/>
                <a:latin typeface="Times New Roman" panose="02020603050405020304" pitchFamily="18" charset="0"/>
                <a:cs typeface="Times New Roman" panose="02020603050405020304" pitchFamily="18" charset="0"/>
              </a:rPr>
              <a:t>              &lt;a </a:t>
            </a:r>
            <a:r>
              <a:rPr lang="en-IN" sz="1200" b="0" dirty="0" err="1">
                <a:solidFill>
                  <a:schemeClr val="tx1"/>
                </a:solidFill>
                <a:effectLst/>
                <a:latin typeface="Times New Roman" panose="02020603050405020304" pitchFamily="18" charset="0"/>
                <a:cs typeface="Times New Roman" panose="02020603050405020304" pitchFamily="18" charset="0"/>
              </a:rPr>
              <a:t>href</a:t>
            </a:r>
            <a:r>
              <a:rPr lang="en-IN" sz="1200" b="0" dirty="0">
                <a:solidFill>
                  <a:schemeClr val="tx1"/>
                </a:solidFill>
                <a:effectLst/>
                <a:latin typeface="Times New Roman" panose="02020603050405020304" pitchFamily="18" charset="0"/>
                <a:cs typeface="Times New Roman" panose="02020603050405020304" pitchFamily="18" charset="0"/>
              </a:rPr>
              <a:t>="#"&gt;HOME&lt;/a&gt;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&lt;/li&gt;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&lt;li&gt;</a:t>
            </a:r>
          </a:p>
          <a:p>
            <a:pPr algn="l"/>
            <a:r>
              <a:rPr lang="en-IN" sz="1200" b="0" dirty="0">
                <a:solidFill>
                  <a:schemeClr val="tx1"/>
                </a:solidFill>
                <a:effectLst/>
                <a:latin typeface="Times New Roman" panose="02020603050405020304" pitchFamily="18" charset="0"/>
                <a:cs typeface="Times New Roman" panose="02020603050405020304" pitchFamily="18" charset="0"/>
              </a:rPr>
              <a:t>              &lt;a </a:t>
            </a:r>
            <a:r>
              <a:rPr lang="en-IN" sz="1200" b="0" dirty="0" err="1">
                <a:solidFill>
                  <a:schemeClr val="tx1"/>
                </a:solidFill>
                <a:effectLst/>
                <a:latin typeface="Times New Roman" panose="02020603050405020304" pitchFamily="18" charset="0"/>
                <a:cs typeface="Times New Roman" panose="02020603050405020304" pitchFamily="18" charset="0"/>
              </a:rPr>
              <a:t>href</a:t>
            </a:r>
            <a:r>
              <a:rPr lang="en-IN" sz="1200" b="0" dirty="0">
                <a:solidFill>
                  <a:schemeClr val="tx1"/>
                </a:solidFill>
                <a:effectLst/>
                <a:latin typeface="Times New Roman" panose="02020603050405020304" pitchFamily="18" charset="0"/>
                <a:cs typeface="Times New Roman" panose="02020603050405020304" pitchFamily="18" charset="0"/>
              </a:rPr>
              <a:t>="#menu"&gt;MENU&lt;/a&gt;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&lt;/li&gt;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&lt;li&gt;</a:t>
            </a:r>
          </a:p>
          <a:p>
            <a:pPr algn="l"/>
            <a:r>
              <a:rPr lang="en-IN" sz="1200" b="0" dirty="0">
                <a:solidFill>
                  <a:schemeClr val="tx1"/>
                </a:solidFill>
                <a:effectLst/>
                <a:latin typeface="Times New Roman" panose="02020603050405020304" pitchFamily="18" charset="0"/>
                <a:cs typeface="Times New Roman" panose="02020603050405020304" pitchFamily="18" charset="0"/>
              </a:rPr>
              <a:t>              &lt;a </a:t>
            </a:r>
            <a:r>
              <a:rPr lang="en-IN" sz="1200" b="0" dirty="0" err="1">
                <a:solidFill>
                  <a:schemeClr val="tx1"/>
                </a:solidFill>
                <a:effectLst/>
                <a:latin typeface="Times New Roman" panose="02020603050405020304" pitchFamily="18" charset="0"/>
                <a:cs typeface="Times New Roman" panose="02020603050405020304" pitchFamily="18" charset="0"/>
              </a:rPr>
              <a:t>href</a:t>
            </a:r>
            <a:r>
              <a:rPr lang="en-IN" sz="1200" b="0" dirty="0">
                <a:solidFill>
                  <a:schemeClr val="tx1"/>
                </a:solidFill>
                <a:effectLst/>
                <a:latin typeface="Times New Roman" panose="02020603050405020304" pitchFamily="18" charset="0"/>
                <a:cs typeface="Times New Roman" panose="02020603050405020304" pitchFamily="18" charset="0"/>
              </a:rPr>
              <a:t>="#a"&gt;ABOUT&lt;/a&gt;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&lt;/li&gt;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&lt;li&gt;</a:t>
            </a:r>
          </a:p>
          <a:p>
            <a:pPr algn="l"/>
            <a:r>
              <a:rPr lang="en-IN" sz="1200" b="0" dirty="0">
                <a:solidFill>
                  <a:schemeClr val="tx1"/>
                </a:solidFill>
                <a:effectLst/>
                <a:latin typeface="Times New Roman" panose="02020603050405020304" pitchFamily="18" charset="0"/>
                <a:cs typeface="Times New Roman" panose="02020603050405020304" pitchFamily="18" charset="0"/>
              </a:rPr>
              <a:t>              &lt;a </a:t>
            </a:r>
            <a:r>
              <a:rPr lang="en-IN" sz="1200" b="0" dirty="0" err="1">
                <a:solidFill>
                  <a:schemeClr val="tx1"/>
                </a:solidFill>
                <a:effectLst/>
                <a:latin typeface="Times New Roman" panose="02020603050405020304" pitchFamily="18" charset="0"/>
                <a:cs typeface="Times New Roman" panose="02020603050405020304" pitchFamily="18" charset="0"/>
              </a:rPr>
              <a:t>href</a:t>
            </a:r>
            <a:r>
              <a:rPr lang="en-IN" sz="1200" b="0" dirty="0">
                <a:solidFill>
                  <a:schemeClr val="tx1"/>
                </a:solidFill>
                <a:effectLst/>
                <a:latin typeface="Times New Roman" panose="02020603050405020304" pitchFamily="18" charset="0"/>
                <a:cs typeface="Times New Roman" panose="02020603050405020304" pitchFamily="18" charset="0"/>
              </a:rPr>
              <a:t>="#o"&gt;OFFERS&lt;/a&gt;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&lt;/li&gt;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&lt;li&gt;</a:t>
            </a:r>
          </a:p>
          <a:p>
            <a:pPr algn="l"/>
            <a:r>
              <a:rPr lang="en-IN" sz="1200" b="0" dirty="0">
                <a:solidFill>
                  <a:schemeClr val="tx1"/>
                </a:solidFill>
                <a:effectLst/>
                <a:latin typeface="Times New Roman" panose="02020603050405020304" pitchFamily="18" charset="0"/>
                <a:cs typeface="Times New Roman" panose="02020603050405020304" pitchFamily="18" charset="0"/>
              </a:rPr>
              <a:t>              &lt;a </a:t>
            </a:r>
            <a:r>
              <a:rPr lang="en-IN" sz="1200" b="0" dirty="0" err="1">
                <a:solidFill>
                  <a:schemeClr val="tx1"/>
                </a:solidFill>
                <a:effectLst/>
                <a:latin typeface="Times New Roman" panose="02020603050405020304" pitchFamily="18" charset="0"/>
                <a:cs typeface="Times New Roman" panose="02020603050405020304" pitchFamily="18" charset="0"/>
              </a:rPr>
              <a:t>href</a:t>
            </a:r>
            <a:r>
              <a:rPr lang="en-IN" sz="1200" b="0" dirty="0">
                <a:solidFill>
                  <a:schemeClr val="tx1"/>
                </a:solidFill>
                <a:effectLst/>
                <a:latin typeface="Times New Roman" panose="02020603050405020304" pitchFamily="18" charset="0"/>
                <a:cs typeface="Times New Roman" panose="02020603050405020304" pitchFamily="18" charset="0"/>
              </a:rPr>
              <a:t>="#c"&gt;CONTACT&lt;/a&gt;</a:t>
            </a:r>
          </a:p>
          <a:p>
            <a:pPr algn="l"/>
            <a:r>
              <a:rPr lang="en-IN" sz="1200" b="0" dirty="0">
                <a:solidFill>
                  <a:schemeClr val="tx1"/>
                </a:solidFill>
                <a:effectLst/>
                <a:latin typeface="Times New Roman" panose="02020603050405020304" pitchFamily="18" charset="0"/>
                <a:cs typeface="Times New Roman" panose="02020603050405020304" pitchFamily="18" charset="0"/>
              </a:rPr>
              <a:t>            &lt;/li&gt;</a:t>
            </a:r>
          </a:p>
          <a:p>
            <a:pPr algn="l"/>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ul</a:t>
            </a:r>
            <a:r>
              <a:rPr lang="en-IN" sz="1200" b="0" dirty="0">
                <a:solidFill>
                  <a:schemeClr val="tx1"/>
                </a:solidFill>
                <a:effectLst/>
                <a:latin typeface="Times New Roman" panose="02020603050405020304" pitchFamily="18" charset="0"/>
                <a:cs typeface="Times New Roman" panose="02020603050405020304" pitchFamily="18" charset="0"/>
              </a:rPr>
              <a:t>&gt;</a:t>
            </a:r>
          </a:p>
          <a:p>
            <a:pPr algn="l"/>
            <a:r>
              <a:rPr lang="en-IN" sz="1200" b="0" dirty="0">
                <a:solidFill>
                  <a:schemeClr val="tx1"/>
                </a:solidFill>
                <a:effectLst/>
                <a:latin typeface="Times New Roman" panose="02020603050405020304" pitchFamily="18" charset="0"/>
                <a:cs typeface="Times New Roman" panose="02020603050405020304" pitchFamily="18" charset="0"/>
              </a:rPr>
              <a:t>        &lt;/nav&gt;</a:t>
            </a:r>
          </a:p>
          <a:p>
            <a:pPr algn="l"/>
            <a:r>
              <a:rPr lang="en-IN" sz="1200" b="0" dirty="0">
                <a:solidFill>
                  <a:schemeClr val="tx1"/>
                </a:solidFill>
                <a:effectLst/>
                <a:latin typeface="Times New Roman" panose="02020603050405020304" pitchFamily="18" charset="0"/>
                <a:cs typeface="Times New Roman" panose="02020603050405020304" pitchFamily="18" charset="0"/>
              </a:rPr>
              <a:t>      &lt;/&gt;</a:t>
            </a:r>
          </a:p>
          <a:p>
            <a:pPr algn="l"/>
            <a:r>
              <a:rPr lang="en-IN" sz="1200" b="0" dirty="0">
                <a:solidFill>
                  <a:schemeClr val="tx1"/>
                </a:solidFill>
                <a:effectLst/>
                <a:latin typeface="Times New Roman" panose="02020603050405020304" pitchFamily="18" charset="0"/>
                <a:cs typeface="Times New Roman" panose="02020603050405020304" pitchFamily="18" charset="0"/>
              </a:rPr>
              <a:t>      </a:t>
            </a:r>
          </a:p>
          <a:p>
            <a:pPr algn="l"/>
            <a:r>
              <a:rPr lang="en-IN" sz="1200" b="0" dirty="0">
                <a:solidFill>
                  <a:schemeClr val="tx1"/>
                </a:solidFill>
                <a:effectLst/>
                <a:latin typeface="Times New Roman" panose="02020603050405020304" pitchFamily="18" charset="0"/>
                <a:cs typeface="Times New Roman" panose="02020603050405020304" pitchFamily="18" charset="0"/>
              </a:rPr>
              <a:t>    )</a:t>
            </a:r>
          </a:p>
          <a:p>
            <a:pPr algn="l"/>
            <a:r>
              <a:rPr lang="en-IN" sz="1200" b="0" dirty="0">
                <a:solidFill>
                  <a:schemeClr val="tx1"/>
                </a:solidFill>
                <a:effectLst/>
                <a:latin typeface="Times New Roman" panose="02020603050405020304" pitchFamily="18" charset="0"/>
                <a:cs typeface="Times New Roman" panose="02020603050405020304" pitchFamily="18" charset="0"/>
              </a:rPr>
              <a:t>}</a:t>
            </a:r>
          </a:p>
          <a:p>
            <a:pPr algn="l"/>
            <a:r>
              <a:rPr lang="en-IN" sz="1200" b="0" dirty="0">
                <a:solidFill>
                  <a:schemeClr val="tx1"/>
                </a:solidFill>
                <a:effectLst/>
                <a:latin typeface="Times New Roman" panose="02020603050405020304" pitchFamily="18" charset="0"/>
                <a:cs typeface="Times New Roman" panose="02020603050405020304" pitchFamily="18" charset="0"/>
              </a:rPr>
              <a:t>export default First</a:t>
            </a:r>
          </a:p>
          <a:p>
            <a:pPr algn="l"/>
            <a:r>
              <a:rPr lang="en-IN" b="1" u="sng" dirty="0">
                <a:solidFill>
                  <a:schemeClr val="tx1"/>
                </a:solidFill>
                <a:latin typeface="Times New Roman" panose="02020603050405020304" pitchFamily="18" charset="0"/>
                <a:cs typeface="Times New Roman" panose="02020603050405020304" pitchFamily="18" charset="0"/>
              </a:rPr>
              <a:t> </a:t>
            </a:r>
          </a:p>
          <a:p>
            <a:pPr marL="285750" indent="-285750" algn="l">
              <a:buFont typeface="Arial" panose="020B0604020202020204" pitchFamily="34" charset="0"/>
              <a:buChar char="•"/>
            </a:pPr>
            <a:r>
              <a:rPr lang="en-IN" b="1" u="sng" dirty="0">
                <a:solidFill>
                  <a:schemeClr val="tx1"/>
                </a:solidFill>
                <a:latin typeface="Times New Roman" panose="02020603050405020304" pitchFamily="18" charset="0"/>
                <a:cs typeface="Times New Roman" panose="02020603050405020304" pitchFamily="18" charset="0"/>
              </a:rPr>
              <a:t>Second Page</a:t>
            </a:r>
          </a:p>
          <a:p>
            <a:pPr algn="l"/>
            <a:r>
              <a:rPr lang="en-IN" sz="1200" b="0" dirty="0">
                <a:solidFill>
                  <a:schemeClr val="tx1"/>
                </a:solidFill>
                <a:effectLst/>
                <a:latin typeface="Times New Roman" panose="02020603050405020304" pitchFamily="18" charset="0"/>
                <a:cs typeface="Times New Roman" panose="02020603050405020304" pitchFamily="18" charset="0"/>
              </a:rPr>
              <a:t>import React from "react";</a:t>
            </a:r>
          </a:p>
          <a:p>
            <a:pPr algn="l"/>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err="1">
                <a:solidFill>
                  <a:schemeClr val="tx1"/>
                </a:solidFill>
                <a:effectLst/>
                <a:latin typeface="Times New Roman" panose="02020603050405020304" pitchFamily="18" charset="0"/>
                <a:cs typeface="Times New Roman" panose="02020603050405020304" pitchFamily="18" charset="0"/>
              </a:rPr>
              <a:t>const</a:t>
            </a:r>
            <a:r>
              <a:rPr lang="en-IN" sz="1200" b="0" dirty="0">
                <a:solidFill>
                  <a:schemeClr val="tx1"/>
                </a:solidFill>
                <a:effectLst/>
                <a:latin typeface="Times New Roman" panose="02020603050405020304" pitchFamily="18" charset="0"/>
                <a:cs typeface="Times New Roman" panose="02020603050405020304" pitchFamily="18" charset="0"/>
              </a:rPr>
              <a:t> Second =()=&gt;{</a:t>
            </a:r>
          </a:p>
          <a:p>
            <a:pPr algn="l"/>
            <a:r>
              <a:rPr lang="en-IN" sz="1200" b="0" dirty="0">
                <a:solidFill>
                  <a:schemeClr val="tx1"/>
                </a:solidFill>
                <a:effectLst/>
                <a:latin typeface="Times New Roman" panose="02020603050405020304" pitchFamily="18" charset="0"/>
                <a:cs typeface="Times New Roman" panose="02020603050405020304" pitchFamily="18" charset="0"/>
              </a:rPr>
              <a:t>    return(</a:t>
            </a:r>
          </a:p>
          <a:p>
            <a:pPr algn="l"/>
            <a:r>
              <a:rPr lang="en-IN" sz="1200" b="0" dirty="0">
                <a:solidFill>
                  <a:schemeClr val="tx1"/>
                </a:solidFill>
                <a:effectLst/>
                <a:latin typeface="Times New Roman" panose="02020603050405020304" pitchFamily="18" charset="0"/>
                <a:cs typeface="Times New Roman" panose="02020603050405020304" pitchFamily="18" charset="0"/>
              </a:rPr>
              <a:t>    &lt;&gt;</a:t>
            </a:r>
          </a:p>
          <a:p>
            <a:pPr algn="l"/>
            <a:r>
              <a:rPr lang="en-IN" sz="1200" b="0" dirty="0">
                <a:solidFill>
                  <a:schemeClr val="tx1"/>
                </a:solidFill>
                <a:effectLst/>
                <a:latin typeface="Times New Roman" panose="02020603050405020304" pitchFamily="18" charset="0"/>
                <a:cs typeface="Times New Roman" panose="02020603050405020304" pitchFamily="18" charset="0"/>
              </a:rPr>
              <a:t>&lt;div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="pg1"&gt;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lg</a:t>
            </a:r>
            <a:r>
              <a:rPr lang="en-IN" sz="1200" b="0" dirty="0">
                <a:solidFill>
                  <a:schemeClr val="tx1"/>
                </a:solidFill>
                <a:effectLst/>
                <a:latin typeface="Times New Roman" panose="02020603050405020304" pitchFamily="18" charset="0"/>
                <a:cs typeface="Times New Roman" panose="02020603050405020304" pitchFamily="18" charset="0"/>
              </a:rPr>
              <a:t>"&gt;</a:t>
            </a:r>
          </a:p>
          <a:p>
            <a:pPr algn="l"/>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src</a:t>
            </a:r>
            <a:r>
              <a:rPr lang="en-IN" sz="1200" b="0" dirty="0">
                <a:solidFill>
                  <a:schemeClr val="tx1"/>
                </a:solidFill>
                <a:effectLst/>
                <a:latin typeface="Times New Roman" panose="02020603050405020304" pitchFamily="18" charset="0"/>
                <a:cs typeface="Times New Roman" panose="02020603050405020304" pitchFamily="18" charset="0"/>
              </a:rPr>
              <a:t>="Images/logo.png" /&gt;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="text"&gt;</a:t>
            </a:r>
          </a:p>
          <a:p>
            <a:pPr algn="l"/>
            <a:r>
              <a:rPr lang="en-IN" sz="1200" b="0" dirty="0">
                <a:solidFill>
                  <a:schemeClr val="tx1"/>
                </a:solidFill>
                <a:effectLst/>
                <a:latin typeface="Times New Roman" panose="02020603050405020304" pitchFamily="18" charset="0"/>
                <a:cs typeface="Times New Roman" panose="02020603050405020304" pitchFamily="18" charset="0"/>
              </a:rPr>
              <a:t>            &lt;h1&gt;</a:t>
            </a:r>
            <a:r>
              <a:rPr lang="en-IN" sz="1200" b="0" dirty="0" err="1">
                <a:solidFill>
                  <a:schemeClr val="tx1"/>
                </a:solidFill>
                <a:effectLst/>
                <a:latin typeface="Times New Roman" panose="02020603050405020304" pitchFamily="18" charset="0"/>
                <a:cs typeface="Times New Roman" panose="02020603050405020304" pitchFamily="18" charset="0"/>
              </a:rPr>
              <a:t>Maraichi</a:t>
            </a:r>
            <a:r>
              <a:rPr lang="en-IN" sz="1200" b="0" dirty="0">
                <a:solidFill>
                  <a:schemeClr val="tx1"/>
                </a:solidFill>
                <a:effectLst/>
                <a:latin typeface="Times New Roman" panose="02020603050405020304" pitchFamily="18" charset="0"/>
                <a:cs typeface="Times New Roman" panose="02020603050405020304" pitchFamily="18" charset="0"/>
              </a:rPr>
              <a:t>&lt;/h1&gt;</a:t>
            </a:r>
          </a:p>
          <a:p>
            <a:pPr algn="l"/>
            <a:r>
              <a:rPr lang="en-IN" sz="1200" b="0" dirty="0">
                <a:solidFill>
                  <a:schemeClr val="tx1"/>
                </a:solidFill>
                <a:effectLst/>
                <a:latin typeface="Times New Roman" panose="02020603050405020304" pitchFamily="18" charset="0"/>
                <a:cs typeface="Times New Roman" panose="02020603050405020304" pitchFamily="18" charset="0"/>
              </a:rPr>
              <a:t>            &lt;p&gt;</a:t>
            </a:r>
          </a:p>
          <a:p>
            <a:pPr algn="l"/>
            <a:r>
              <a:rPr lang="en-IN" sz="1200" b="0" dirty="0">
                <a:solidFill>
                  <a:schemeClr val="tx1"/>
                </a:solidFill>
                <a:effectLst/>
                <a:latin typeface="Times New Roman" panose="02020603050405020304" pitchFamily="18" charset="0"/>
                <a:cs typeface="Times New Roman" panose="02020603050405020304" pitchFamily="18" charset="0"/>
              </a:rPr>
              <a:t>              Lorem ipsum, </a:t>
            </a:r>
            <a:r>
              <a:rPr lang="en-IN" sz="1200" b="0" dirty="0" err="1">
                <a:solidFill>
                  <a:schemeClr val="tx1"/>
                </a:solidFill>
                <a:effectLst/>
                <a:latin typeface="Times New Roman" panose="02020603050405020304" pitchFamily="18" charset="0"/>
                <a:cs typeface="Times New Roman" panose="02020603050405020304" pitchFamily="18" charset="0"/>
              </a:rPr>
              <a:t>dolor</a:t>
            </a:r>
            <a:r>
              <a:rPr lang="en-IN" sz="1200" b="0" dirty="0">
                <a:solidFill>
                  <a:schemeClr val="tx1"/>
                </a:solidFill>
                <a:effectLst/>
                <a:latin typeface="Times New Roman" panose="02020603050405020304" pitchFamily="18" charset="0"/>
                <a:cs typeface="Times New Roman" panose="02020603050405020304" pitchFamily="18" charset="0"/>
              </a:rPr>
              <a:t> sit </a:t>
            </a:r>
            <a:r>
              <a:rPr lang="en-IN" sz="1200" b="0" dirty="0" err="1">
                <a:solidFill>
                  <a:schemeClr val="tx1"/>
                </a:solidFill>
                <a:effectLst/>
                <a:latin typeface="Times New Roman" panose="02020603050405020304" pitchFamily="18" charset="0"/>
                <a:cs typeface="Times New Roman" panose="02020603050405020304" pitchFamily="18" charset="0"/>
              </a:rPr>
              <a:t>amet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consectetur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adipisicing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Maiores</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unde</a:t>
            </a:r>
            <a:endParaRPr lang="en-IN" sz="1200" b="0" dirty="0">
              <a:solidFill>
                <a:schemeClr val="tx1"/>
              </a:solidFill>
              <a:effectLst/>
              <a:latin typeface="Times New Roman" panose="02020603050405020304" pitchFamily="18" charset="0"/>
              <a:cs typeface="Times New Roman" panose="02020603050405020304" pitchFamily="18" charset="0"/>
            </a:endParaRPr>
          </a:p>
          <a:p>
            <a:pPr algn="l"/>
            <a:r>
              <a:rPr lang="en-IN" sz="1200" b="0" dirty="0">
                <a:solidFill>
                  <a:schemeClr val="tx1"/>
                </a:solidFill>
                <a:effectLst/>
                <a:latin typeface="Times New Roman" panose="02020603050405020304" pitchFamily="18" charset="0"/>
                <a:cs typeface="Times New Roman" panose="02020603050405020304" pitchFamily="18" charset="0"/>
              </a:rPr>
              <a:t>             </a:t>
            </a:r>
          </a:p>
          <a:p>
            <a:pPr algn="l"/>
            <a:endParaRPr lang="en-IN" sz="1200" dirty="0">
              <a:solidFill>
                <a:schemeClr val="tx1"/>
              </a:solidFill>
              <a:latin typeface="Times New Roman" panose="02020603050405020304" pitchFamily="18" charset="0"/>
              <a:cs typeface="Times New Roman" panose="02020603050405020304" pitchFamily="18" charset="0"/>
            </a:endParaRPr>
          </a:p>
          <a:p>
            <a:pPr algn="l"/>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assumenda</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dignissimos</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eum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natus</a:t>
            </a:r>
            <a:r>
              <a:rPr lang="en-IN" sz="1200" b="0" dirty="0">
                <a:solidFill>
                  <a:schemeClr val="tx1"/>
                </a:solidFill>
                <a:effectLst/>
                <a:latin typeface="Times New Roman" panose="02020603050405020304" pitchFamily="18" charset="0"/>
                <a:cs typeface="Times New Roman" panose="02020603050405020304" pitchFamily="18" charset="0"/>
              </a:rPr>
              <a:t>, autem </a:t>
            </a:r>
            <a:r>
              <a:rPr lang="en-IN" sz="1200" b="0" dirty="0" err="1">
                <a:solidFill>
                  <a:schemeClr val="tx1"/>
                </a:solidFill>
                <a:effectLst/>
                <a:latin typeface="Times New Roman" panose="02020603050405020304" pitchFamily="18" charset="0"/>
                <a:cs typeface="Times New Roman" panose="02020603050405020304" pitchFamily="18" charset="0"/>
              </a:rPr>
              <a:t>maxime</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perferendis</a:t>
            </a:r>
            <a:r>
              <a:rPr lang="en-IN" sz="1200" b="0" dirty="0">
                <a:solidFill>
                  <a:schemeClr val="tx1"/>
                </a:solidFill>
                <a:effectLst/>
                <a:latin typeface="Times New Roman" panose="02020603050405020304" pitchFamily="18" charset="0"/>
                <a:cs typeface="Times New Roman" panose="02020603050405020304" pitchFamily="18" charset="0"/>
              </a:rPr>
              <a:t>!</a:t>
            </a:r>
          </a:p>
          <a:p>
            <a:pPr algn="l"/>
            <a:r>
              <a:rPr lang="en-IN" sz="1200" b="0" dirty="0">
                <a:solidFill>
                  <a:schemeClr val="tx1"/>
                </a:solidFill>
                <a:effectLst/>
                <a:latin typeface="Times New Roman" panose="02020603050405020304" pitchFamily="18" charset="0"/>
                <a:cs typeface="Times New Roman" panose="02020603050405020304" pitchFamily="18" charset="0"/>
              </a:rPr>
              <a:t>            &lt;/p&gt;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buttn</a:t>
            </a:r>
            <a:r>
              <a:rPr lang="en-IN" sz="1200" b="0" dirty="0">
                <a:solidFill>
                  <a:schemeClr val="tx1"/>
                </a:solidFill>
                <a:effectLst/>
                <a:latin typeface="Times New Roman" panose="02020603050405020304" pitchFamily="18" charset="0"/>
                <a:cs typeface="Times New Roman" panose="02020603050405020304" pitchFamily="18" charset="0"/>
              </a:rPr>
              <a:t>"&gt;</a:t>
            </a:r>
          </a:p>
          <a:p>
            <a:pPr algn="l"/>
            <a:r>
              <a:rPr lang="en-IN" sz="1200" b="0" dirty="0">
                <a:solidFill>
                  <a:schemeClr val="tx1"/>
                </a:solidFill>
                <a:effectLst/>
                <a:latin typeface="Times New Roman" panose="02020603050405020304" pitchFamily="18" charset="0"/>
                <a:cs typeface="Times New Roman" panose="02020603050405020304" pitchFamily="18" charset="0"/>
              </a:rPr>
              <a:t>            &lt;a </a:t>
            </a:r>
            <a:r>
              <a:rPr lang="en-IN" sz="1200" b="0" dirty="0" err="1">
                <a:solidFill>
                  <a:schemeClr val="tx1"/>
                </a:solidFill>
                <a:effectLst/>
                <a:latin typeface="Times New Roman" panose="02020603050405020304" pitchFamily="18" charset="0"/>
                <a:cs typeface="Times New Roman" panose="02020603050405020304" pitchFamily="18" charset="0"/>
              </a:rPr>
              <a:t>href</a:t>
            </a:r>
            <a:r>
              <a:rPr lang="en-IN" sz="1200" b="0" dirty="0">
                <a:solidFill>
                  <a:schemeClr val="tx1"/>
                </a:solidFill>
                <a:effectLst/>
                <a:latin typeface="Times New Roman" panose="02020603050405020304" pitchFamily="18" charset="0"/>
                <a:cs typeface="Times New Roman" panose="02020603050405020304" pitchFamily="18" charset="0"/>
              </a:rPr>
              <a:t>="#"&gt;</a:t>
            </a:r>
          </a:p>
          <a:p>
            <a:pPr algn="l"/>
            <a:r>
              <a:rPr lang="en-IN" sz="1200" b="0" dirty="0">
                <a:solidFill>
                  <a:schemeClr val="tx1"/>
                </a:solidFill>
                <a:effectLst/>
                <a:latin typeface="Times New Roman" panose="02020603050405020304" pitchFamily="18" charset="0"/>
                <a:cs typeface="Times New Roman" panose="02020603050405020304" pitchFamily="18" charset="0"/>
              </a:rPr>
              <a:t>              &lt;button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="button"&gt;</a:t>
            </a:r>
          </a:p>
          <a:p>
            <a:pPr algn="l"/>
            <a:r>
              <a:rPr lang="en-IN" sz="1200" b="0" dirty="0">
                <a:solidFill>
                  <a:schemeClr val="tx1"/>
                </a:solidFill>
                <a:effectLst/>
                <a:latin typeface="Times New Roman" panose="02020603050405020304" pitchFamily="18" charset="0"/>
                <a:cs typeface="Times New Roman" panose="02020603050405020304" pitchFamily="18" charset="0"/>
              </a:rPr>
              <a:t>                &lt;b&gt;ORDER NOW&lt;/b&gt;</a:t>
            </a:r>
          </a:p>
          <a:p>
            <a:pPr algn="l"/>
            <a:r>
              <a:rPr lang="en-IN" sz="1200" b="0" dirty="0">
                <a:solidFill>
                  <a:schemeClr val="tx1"/>
                </a:solidFill>
                <a:effectLst/>
                <a:latin typeface="Times New Roman" panose="02020603050405020304" pitchFamily="18" charset="0"/>
                <a:cs typeface="Times New Roman" panose="02020603050405020304" pitchFamily="18" charset="0"/>
              </a:rPr>
              <a:t>              &lt;/button&gt;</a:t>
            </a:r>
          </a:p>
          <a:p>
            <a:pPr algn="l"/>
            <a:r>
              <a:rPr lang="en-IN" sz="1200" b="0" dirty="0">
                <a:solidFill>
                  <a:schemeClr val="tx1"/>
                </a:solidFill>
                <a:effectLst/>
                <a:latin typeface="Times New Roman" panose="02020603050405020304" pitchFamily="18" charset="0"/>
                <a:cs typeface="Times New Roman" panose="02020603050405020304" pitchFamily="18" charset="0"/>
              </a:rPr>
              <a:t>            &lt;/a&gt;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&lt;/div&gt;</a:t>
            </a:r>
          </a:p>
          <a:p>
            <a:pPr algn="l"/>
            <a:r>
              <a:rPr lang="en-IN" sz="1200" b="0" dirty="0">
                <a:solidFill>
                  <a:schemeClr val="tx1"/>
                </a:solidFill>
                <a:effectLst/>
                <a:latin typeface="Times New Roman" panose="02020603050405020304" pitchFamily="18" charset="0"/>
                <a:cs typeface="Times New Roman" panose="02020603050405020304" pitchFamily="18" charset="0"/>
              </a:rPr>
              <a:t>    &lt;/&gt;</a:t>
            </a:r>
          </a:p>
          <a:p>
            <a:pPr algn="l"/>
            <a:r>
              <a:rPr lang="en-IN" sz="1200" b="0" dirty="0">
                <a:solidFill>
                  <a:schemeClr val="tx1"/>
                </a:solidFill>
                <a:effectLst/>
                <a:latin typeface="Times New Roman" panose="02020603050405020304" pitchFamily="18" charset="0"/>
                <a:cs typeface="Times New Roman" panose="02020603050405020304" pitchFamily="18" charset="0"/>
              </a:rPr>
              <a:t>    )</a:t>
            </a:r>
          </a:p>
          <a:p>
            <a:pPr algn="l"/>
            <a:r>
              <a:rPr lang="en-IN" sz="1200" b="0" dirty="0">
                <a:solidFill>
                  <a:schemeClr val="tx1"/>
                </a:solidFill>
                <a:effectLst/>
                <a:latin typeface="Times New Roman" panose="02020603050405020304" pitchFamily="18" charset="0"/>
                <a:cs typeface="Times New Roman" panose="02020603050405020304" pitchFamily="18" charset="0"/>
              </a:rPr>
              <a:t>}</a:t>
            </a:r>
          </a:p>
          <a:p>
            <a:pPr algn="l"/>
            <a:r>
              <a:rPr lang="en-IN" sz="1200" b="0" dirty="0">
                <a:solidFill>
                  <a:schemeClr val="tx1"/>
                </a:solidFill>
                <a:effectLst/>
                <a:latin typeface="Times New Roman" panose="02020603050405020304" pitchFamily="18" charset="0"/>
                <a:cs typeface="Times New Roman" panose="02020603050405020304" pitchFamily="18" charset="0"/>
              </a:rPr>
              <a:t>export default Second</a:t>
            </a:r>
          </a:p>
          <a:p>
            <a:pPr algn="l"/>
            <a:endParaRPr lang="en-IN" b="1" u="sng" dirty="0">
              <a:solidFill>
                <a:schemeClr val="tx1"/>
              </a:solidFill>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IN" b="1" u="sng" dirty="0">
                <a:solidFill>
                  <a:schemeClr val="tx1"/>
                </a:solidFill>
                <a:latin typeface="Times New Roman" panose="02020603050405020304" pitchFamily="18" charset="0"/>
                <a:cs typeface="Times New Roman" panose="02020603050405020304" pitchFamily="18" charset="0"/>
              </a:rPr>
              <a:t>Third Page</a:t>
            </a:r>
            <a:br>
              <a:rPr lang="en-IN" sz="14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import React from "react";</a:t>
            </a:r>
          </a:p>
          <a:p>
            <a:pPr algn="l"/>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err="1">
                <a:solidFill>
                  <a:schemeClr val="tx1"/>
                </a:solidFill>
                <a:effectLst/>
                <a:latin typeface="Times New Roman" panose="02020603050405020304" pitchFamily="18" charset="0"/>
                <a:cs typeface="Times New Roman" panose="02020603050405020304" pitchFamily="18" charset="0"/>
              </a:rPr>
              <a:t>const</a:t>
            </a:r>
            <a:r>
              <a:rPr lang="en-IN" sz="1200" b="0" dirty="0">
                <a:solidFill>
                  <a:schemeClr val="tx1"/>
                </a:solidFill>
                <a:effectLst/>
                <a:latin typeface="Times New Roman" panose="02020603050405020304" pitchFamily="18" charset="0"/>
                <a:cs typeface="Times New Roman" panose="02020603050405020304" pitchFamily="18" charset="0"/>
              </a:rPr>
              <a:t> Third =()=&gt;{</a:t>
            </a:r>
          </a:p>
          <a:p>
            <a:pPr algn="l"/>
            <a:r>
              <a:rPr lang="en-IN" sz="1200" b="0" dirty="0">
                <a:solidFill>
                  <a:schemeClr val="tx1"/>
                </a:solidFill>
                <a:effectLst/>
                <a:latin typeface="Times New Roman" panose="02020603050405020304" pitchFamily="18" charset="0"/>
                <a:cs typeface="Times New Roman" panose="02020603050405020304" pitchFamily="18" charset="0"/>
              </a:rPr>
              <a:t>    return(</a:t>
            </a:r>
          </a:p>
          <a:p>
            <a:pPr algn="l"/>
            <a:r>
              <a:rPr lang="en-IN" sz="1200" b="0" dirty="0">
                <a:solidFill>
                  <a:schemeClr val="tx1"/>
                </a:solidFill>
                <a:effectLst/>
                <a:latin typeface="Times New Roman" panose="02020603050405020304" pitchFamily="18" charset="0"/>
                <a:cs typeface="Times New Roman" panose="02020603050405020304" pitchFamily="18" charset="0"/>
              </a:rPr>
              <a:t>    &lt;&gt;</a:t>
            </a:r>
          </a:p>
          <a:p>
            <a:pPr algn="l"/>
            <a:r>
              <a:rPr lang="en-IN" sz="1200" b="0" dirty="0">
                <a:solidFill>
                  <a:schemeClr val="tx1"/>
                </a:solidFill>
                <a:effectLst/>
                <a:latin typeface="Times New Roman" panose="02020603050405020304" pitchFamily="18" charset="0"/>
                <a:cs typeface="Times New Roman" panose="02020603050405020304" pitchFamily="18" charset="0"/>
              </a:rPr>
              <a:t>&lt;div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="pg2" id="menu"&gt;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="text1"&gt;</a:t>
            </a:r>
          </a:p>
          <a:p>
            <a:pPr algn="l"/>
            <a:r>
              <a:rPr lang="en-IN" sz="1200" b="0" dirty="0">
                <a:solidFill>
                  <a:schemeClr val="tx1"/>
                </a:solidFill>
                <a:effectLst/>
                <a:latin typeface="Times New Roman" panose="02020603050405020304" pitchFamily="18" charset="0"/>
                <a:cs typeface="Times New Roman" panose="02020603050405020304" pitchFamily="18" charset="0"/>
              </a:rPr>
              <a:t>            &lt;h2&gt;Don't Miss our Menu!&lt;/h2&gt;</a:t>
            </a:r>
          </a:p>
          <a:p>
            <a:pPr algn="l"/>
            <a:r>
              <a:rPr lang="en-IN" sz="1200" b="0" dirty="0">
                <a:solidFill>
                  <a:schemeClr val="tx1"/>
                </a:solidFill>
                <a:effectLst/>
                <a:latin typeface="Times New Roman" panose="02020603050405020304" pitchFamily="18" charset="0"/>
                <a:cs typeface="Times New Roman" panose="02020603050405020304" pitchFamily="18" charset="0"/>
              </a:rPr>
              <a:t>            &lt;p1&gt;</a:t>
            </a:r>
          </a:p>
          <a:p>
            <a:pPr algn="l"/>
            <a:r>
              <a:rPr lang="en-IN" sz="1200" b="0" dirty="0">
                <a:solidFill>
                  <a:schemeClr val="tx1"/>
                </a:solidFill>
                <a:effectLst/>
                <a:latin typeface="Times New Roman" panose="02020603050405020304" pitchFamily="18" charset="0"/>
                <a:cs typeface="Times New Roman" panose="02020603050405020304" pitchFamily="18" charset="0"/>
              </a:rPr>
              <a:t>              Lorem ipsum, </a:t>
            </a:r>
            <a:r>
              <a:rPr lang="en-IN" sz="1200" b="0" dirty="0" err="1">
                <a:solidFill>
                  <a:schemeClr val="tx1"/>
                </a:solidFill>
                <a:effectLst/>
                <a:latin typeface="Times New Roman" panose="02020603050405020304" pitchFamily="18" charset="0"/>
                <a:cs typeface="Times New Roman" panose="02020603050405020304" pitchFamily="18" charset="0"/>
              </a:rPr>
              <a:t>dolor</a:t>
            </a:r>
            <a:r>
              <a:rPr lang="en-IN" sz="1200" b="0" dirty="0">
                <a:solidFill>
                  <a:schemeClr val="tx1"/>
                </a:solidFill>
                <a:effectLst/>
                <a:latin typeface="Times New Roman" panose="02020603050405020304" pitchFamily="18" charset="0"/>
                <a:cs typeface="Times New Roman" panose="02020603050405020304" pitchFamily="18" charset="0"/>
              </a:rPr>
              <a:t> sit </a:t>
            </a:r>
            <a:r>
              <a:rPr lang="en-IN" sz="1200" b="0" dirty="0" err="1">
                <a:solidFill>
                  <a:schemeClr val="tx1"/>
                </a:solidFill>
                <a:effectLst/>
                <a:latin typeface="Times New Roman" panose="02020603050405020304" pitchFamily="18" charset="0"/>
                <a:cs typeface="Times New Roman" panose="02020603050405020304" pitchFamily="18" charset="0"/>
              </a:rPr>
              <a:t>amet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consectetur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adipisicing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Perferendis</a:t>
            </a:r>
            <a:endParaRPr lang="en-IN" sz="1200" b="0" dirty="0">
              <a:solidFill>
                <a:schemeClr val="tx1"/>
              </a:solidFill>
              <a:effectLst/>
              <a:latin typeface="Times New Roman" panose="02020603050405020304" pitchFamily="18" charset="0"/>
              <a:cs typeface="Times New Roman" panose="02020603050405020304" pitchFamily="18" charset="0"/>
            </a:endParaRPr>
          </a:p>
          <a:p>
            <a:pPr algn="l"/>
            <a:r>
              <a:rPr lang="en-IN" sz="1200" b="0" dirty="0">
                <a:solidFill>
                  <a:schemeClr val="tx1"/>
                </a:solidFill>
                <a:effectLst/>
                <a:latin typeface="Times New Roman" panose="02020603050405020304" pitchFamily="18" charset="0"/>
                <a:cs typeface="Times New Roman" panose="02020603050405020304" pitchFamily="18" charset="0"/>
              </a:rPr>
              <a:t>              quos et </a:t>
            </a:r>
            <a:r>
              <a:rPr lang="en-IN" sz="1200" b="0" dirty="0" err="1">
                <a:solidFill>
                  <a:schemeClr val="tx1"/>
                </a:solidFill>
                <a:effectLst/>
                <a:latin typeface="Times New Roman" panose="02020603050405020304" pitchFamily="18" charset="0"/>
                <a:cs typeface="Times New Roman" panose="02020603050405020304" pitchFamily="18" charset="0"/>
              </a:rPr>
              <a:t>laborum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vel</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ullam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laudantium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deleniti</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quis</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molestiae</a:t>
            </a:r>
            <a:r>
              <a:rPr lang="en-IN" sz="1200" b="0" dirty="0">
                <a:solidFill>
                  <a:schemeClr val="tx1"/>
                </a:solidFill>
                <a:effectLst/>
                <a:latin typeface="Times New Roman" panose="02020603050405020304" pitchFamily="18" charset="0"/>
                <a:cs typeface="Times New Roman" panose="02020603050405020304" pitchFamily="18" charset="0"/>
              </a:rPr>
              <a:t> Minus,</a:t>
            </a:r>
          </a:p>
          <a:p>
            <a:pPr algn="l"/>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quis</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Cumque</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ducimus</a:t>
            </a:r>
            <a:r>
              <a:rPr lang="en-IN" sz="1200" b="0" dirty="0">
                <a:solidFill>
                  <a:schemeClr val="tx1"/>
                </a:solidFill>
                <a:effectLst/>
                <a:latin typeface="Times New Roman" panose="02020603050405020304" pitchFamily="18" charset="0"/>
                <a:cs typeface="Times New Roman" panose="02020603050405020304" pitchFamily="18" charset="0"/>
              </a:rPr>
              <a:t> id </a:t>
            </a:r>
            <a:r>
              <a:rPr lang="en-IN" sz="1200" b="0" dirty="0" err="1">
                <a:solidFill>
                  <a:schemeClr val="tx1"/>
                </a:solidFill>
                <a:effectLst/>
                <a:latin typeface="Times New Roman" panose="02020603050405020304" pitchFamily="18" charset="0"/>
                <a:cs typeface="Times New Roman" panose="02020603050405020304" pitchFamily="18" charset="0"/>
              </a:rPr>
              <a:t>incidunt</a:t>
            </a:r>
            <a:r>
              <a:rPr lang="en-IN" sz="1200" b="0" dirty="0">
                <a:solidFill>
                  <a:schemeClr val="tx1"/>
                </a:solidFill>
                <a:effectLst/>
                <a:latin typeface="Times New Roman" panose="02020603050405020304" pitchFamily="18" charset="0"/>
                <a:cs typeface="Times New Roman" panose="02020603050405020304" pitchFamily="18" charset="0"/>
              </a:rPr>
              <a:t>!</a:t>
            </a:r>
          </a:p>
          <a:p>
            <a:pPr algn="l"/>
            <a:r>
              <a:rPr lang="en-IN" sz="1200" b="0" dirty="0">
                <a:solidFill>
                  <a:schemeClr val="tx1"/>
                </a:solidFill>
                <a:effectLst/>
                <a:latin typeface="Times New Roman" panose="02020603050405020304" pitchFamily="18" charset="0"/>
                <a:cs typeface="Times New Roman" panose="02020603050405020304" pitchFamily="18" charset="0"/>
              </a:rPr>
              <a:t>            &lt;/p1&gt;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="buttn1"&gt;</a:t>
            </a:r>
          </a:p>
          <a:p>
            <a:pPr algn="l"/>
            <a:r>
              <a:rPr lang="en-IN" sz="1200" b="0" dirty="0">
                <a:solidFill>
                  <a:schemeClr val="tx1"/>
                </a:solidFill>
                <a:effectLst/>
                <a:latin typeface="Times New Roman" panose="02020603050405020304" pitchFamily="18" charset="0"/>
                <a:cs typeface="Times New Roman" panose="02020603050405020304" pitchFamily="18" charset="0"/>
              </a:rPr>
              <a:t>            &lt;button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="button1"&gt;</a:t>
            </a:r>
          </a:p>
          <a:p>
            <a:pPr algn="l"/>
            <a:r>
              <a:rPr lang="en-IN" sz="1200" b="0" dirty="0">
                <a:solidFill>
                  <a:schemeClr val="tx1"/>
                </a:solidFill>
                <a:effectLst/>
                <a:latin typeface="Times New Roman" panose="02020603050405020304" pitchFamily="18" charset="0"/>
                <a:cs typeface="Times New Roman" panose="02020603050405020304" pitchFamily="18" charset="0"/>
              </a:rPr>
              <a:t>              &lt;b&gt;SEE MENU&lt;/b&gt;</a:t>
            </a:r>
          </a:p>
          <a:p>
            <a:pPr algn="l"/>
            <a:r>
              <a:rPr lang="en-IN" sz="1200" b="0" dirty="0">
                <a:solidFill>
                  <a:schemeClr val="tx1"/>
                </a:solidFill>
                <a:effectLst/>
                <a:latin typeface="Times New Roman" panose="02020603050405020304" pitchFamily="18" charset="0"/>
                <a:cs typeface="Times New Roman" panose="02020603050405020304" pitchFamily="18" charset="0"/>
              </a:rPr>
              <a:t>            &lt;/button&gt;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&lt;/div&gt;</a:t>
            </a:r>
          </a:p>
          <a:p>
            <a:pPr algn="l"/>
            <a:r>
              <a:rPr lang="en-IN" sz="1200" b="0" dirty="0">
                <a:solidFill>
                  <a:schemeClr val="tx1"/>
                </a:solidFill>
                <a:effectLst/>
                <a:latin typeface="Times New Roman" panose="02020603050405020304" pitchFamily="18" charset="0"/>
                <a:cs typeface="Times New Roman" panose="02020603050405020304" pitchFamily="18" charset="0"/>
              </a:rPr>
              <a:t>        &lt;/div&gt;</a:t>
            </a:r>
          </a:p>
          <a:p>
            <a:pPr algn="l"/>
            <a:r>
              <a:rPr lang="en-IN" sz="1200" b="0" dirty="0">
                <a:solidFill>
                  <a:schemeClr val="tx1"/>
                </a:solidFill>
                <a:effectLst/>
                <a:latin typeface="Times New Roman" panose="02020603050405020304" pitchFamily="18" charset="0"/>
                <a:cs typeface="Times New Roman" panose="02020603050405020304" pitchFamily="18" charset="0"/>
              </a:rPr>
              <a:t>    &lt;/&gt;</a:t>
            </a:r>
          </a:p>
          <a:p>
            <a:pPr algn="l"/>
            <a:r>
              <a:rPr lang="en-IN" sz="1200" b="0" dirty="0">
                <a:solidFill>
                  <a:schemeClr val="tx1"/>
                </a:solidFill>
                <a:effectLst/>
                <a:latin typeface="Times New Roman" panose="02020603050405020304" pitchFamily="18" charset="0"/>
                <a:cs typeface="Times New Roman" panose="02020603050405020304" pitchFamily="18" charset="0"/>
              </a:rPr>
              <a:t>    )</a:t>
            </a:r>
          </a:p>
          <a:p>
            <a:pPr algn="l"/>
            <a:r>
              <a:rPr lang="en-IN" sz="1200" b="0" dirty="0">
                <a:solidFill>
                  <a:schemeClr val="tx1"/>
                </a:solidFill>
                <a:effectLst/>
                <a:latin typeface="Times New Roman" panose="02020603050405020304" pitchFamily="18" charset="0"/>
                <a:cs typeface="Times New Roman" panose="02020603050405020304" pitchFamily="18" charset="0"/>
              </a:rPr>
              <a:t>}</a:t>
            </a:r>
          </a:p>
          <a:p>
            <a:pPr algn="l"/>
            <a:r>
              <a:rPr lang="en-IN" sz="1200" b="0" dirty="0">
                <a:solidFill>
                  <a:schemeClr val="tx1"/>
                </a:solidFill>
                <a:effectLst/>
                <a:latin typeface="Times New Roman" panose="02020603050405020304" pitchFamily="18" charset="0"/>
                <a:cs typeface="Times New Roman" panose="02020603050405020304" pitchFamily="18" charset="0"/>
              </a:rPr>
              <a:t>export default Third</a:t>
            </a:r>
          </a:p>
          <a:p>
            <a:pPr marL="285750" indent="-285750" algn="l">
              <a:buFont typeface="Arial" panose="020B0604020202020204" pitchFamily="34" charset="0"/>
              <a:buChar char="•"/>
            </a:pPr>
            <a:endParaRPr lang="en-IN" sz="1400" b="0" dirty="0">
              <a:solidFill>
                <a:schemeClr val="tx1"/>
              </a:solidFill>
              <a:effectLst/>
              <a:latin typeface="Times New Roman" panose="02020603050405020304" pitchFamily="18" charset="0"/>
              <a:cs typeface="Times New Roman" panose="02020603050405020304" pitchFamily="18" charset="0"/>
            </a:endParaRP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31604673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sz="half" idx="2"/>
          </p:nvPr>
        </p:nvSpPr>
        <p:spPr>
          <a:xfrm>
            <a:off x="495299" y="507285"/>
            <a:ext cx="6781800" cy="9792415"/>
          </a:xfrm>
        </p:spPr>
        <p:txBody>
          <a:bodyPr numCol="2"/>
          <a:lstStyle/>
          <a:p>
            <a:pPr marL="285750" indent="-285750">
              <a:buFont typeface="Arial" panose="020B0604020202020204" pitchFamily="34" charset="0"/>
              <a:buChar char="•"/>
            </a:pPr>
            <a:r>
              <a:rPr lang="en-IN" b="1" u="sng" dirty="0">
                <a:solidFill>
                  <a:schemeClr val="tx1"/>
                </a:solidFill>
                <a:latin typeface="Times New Roman" panose="02020603050405020304" pitchFamily="18" charset="0"/>
                <a:cs typeface="Times New Roman" panose="02020603050405020304" pitchFamily="18" charset="0"/>
              </a:rPr>
              <a:t>Fourth Page</a:t>
            </a:r>
          </a:p>
          <a:p>
            <a:r>
              <a:rPr lang="en-IN" sz="1200" b="0" dirty="0">
                <a:solidFill>
                  <a:schemeClr val="tx1"/>
                </a:solidFill>
                <a:effectLst/>
                <a:latin typeface="Times New Roman" panose="02020603050405020304" pitchFamily="18" charset="0"/>
                <a:cs typeface="Times New Roman" panose="02020603050405020304" pitchFamily="18" charset="0"/>
              </a:rPr>
              <a:t>import React from "react";</a:t>
            </a:r>
          </a:p>
          <a:p>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err="1">
                <a:solidFill>
                  <a:schemeClr val="tx1"/>
                </a:solidFill>
                <a:effectLst/>
                <a:latin typeface="Times New Roman" panose="02020603050405020304" pitchFamily="18" charset="0"/>
                <a:cs typeface="Times New Roman" panose="02020603050405020304" pitchFamily="18" charset="0"/>
              </a:rPr>
              <a:t>const</a:t>
            </a:r>
            <a:r>
              <a:rPr lang="en-IN" sz="1200" b="0" dirty="0">
                <a:solidFill>
                  <a:schemeClr val="tx1"/>
                </a:solidFill>
                <a:effectLst/>
                <a:latin typeface="Times New Roman" panose="02020603050405020304" pitchFamily="18" charset="0"/>
                <a:cs typeface="Times New Roman" panose="02020603050405020304" pitchFamily="18" charset="0"/>
              </a:rPr>
              <a:t> Fourth =()=&gt;{</a:t>
            </a:r>
          </a:p>
          <a:p>
            <a:r>
              <a:rPr lang="en-IN" sz="1200" b="0" dirty="0">
                <a:solidFill>
                  <a:schemeClr val="tx1"/>
                </a:solidFill>
                <a:effectLst/>
                <a:latin typeface="Times New Roman" panose="02020603050405020304" pitchFamily="18" charset="0"/>
                <a:cs typeface="Times New Roman" panose="02020603050405020304" pitchFamily="18" charset="0"/>
              </a:rPr>
              <a:t>    return(</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pht</a:t>
            </a:r>
            <a:r>
              <a:rPr lang="en-IN" sz="1200" b="0" dirty="0">
                <a:solidFill>
                  <a:schemeClr val="tx1"/>
                </a:solidFill>
                <a:effectLst/>
                <a:latin typeface="Times New Roman" panose="02020603050405020304" pitchFamily="18" charset="0"/>
                <a:cs typeface="Times New Roman" panose="02020603050405020304" pitchFamily="18" charset="0"/>
              </a:rPr>
              <a:t>"&gt;</a:t>
            </a:r>
          </a:p>
          <a:p>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img</a:t>
            </a:r>
            <a:endParaRPr lang="en-IN" sz="1200" b="0" dirty="0">
              <a:solidFill>
                <a:schemeClr val="tx1"/>
              </a:solidFill>
              <a:effectLst/>
              <a:latin typeface="Times New Roman" panose="02020603050405020304" pitchFamily="18" charset="0"/>
              <a:cs typeface="Times New Roman" panose="02020603050405020304" pitchFamily="18" charset="0"/>
            </a:endParaRPr>
          </a:p>
          <a:p>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src</a:t>
            </a:r>
            <a:r>
              <a:rPr lang="en-IN" sz="1200" b="0" dirty="0">
                <a:solidFill>
                  <a:schemeClr val="tx1"/>
                </a:solidFill>
                <a:effectLst/>
                <a:latin typeface="Times New Roman" panose="02020603050405020304" pitchFamily="18" charset="0"/>
                <a:cs typeface="Times New Roman" panose="02020603050405020304" pitchFamily="18" charset="0"/>
              </a:rPr>
              <a:t>="Images/Rectángulo.png"</a:t>
            </a:r>
          </a:p>
          <a:p>
            <a:r>
              <a:rPr lang="en-IN" sz="1200" b="0" dirty="0">
                <a:solidFill>
                  <a:schemeClr val="tx1"/>
                </a:solidFill>
                <a:effectLst/>
                <a:latin typeface="Times New Roman" panose="02020603050405020304" pitchFamily="18" charset="0"/>
                <a:cs typeface="Times New Roman" panose="02020603050405020304" pitchFamily="18" charset="0"/>
              </a:rPr>
              <a:t>            style={{ width: "100%", height: "100%" }}</a:t>
            </a:r>
          </a:p>
          <a:p>
            <a:r>
              <a:rPr lang="en-IN" sz="1200" b="0" dirty="0">
                <a:solidFill>
                  <a:schemeClr val="tx1"/>
                </a:solidFill>
                <a:effectLst/>
                <a:latin typeface="Times New Roman" panose="02020603050405020304" pitchFamily="18" charset="0"/>
                <a:cs typeface="Times New Roman" panose="02020603050405020304" pitchFamily="18" charset="0"/>
              </a:rPr>
              <a:t>          /&gt;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    )</a:t>
            </a:r>
          </a:p>
          <a:p>
            <a:r>
              <a:rPr lang="en-IN" sz="1200" b="0" dirty="0">
                <a:solidFill>
                  <a:schemeClr val="tx1"/>
                </a:solidFill>
                <a:effectLst/>
                <a:latin typeface="Times New Roman" panose="02020603050405020304" pitchFamily="18" charset="0"/>
                <a:cs typeface="Times New Roman" panose="02020603050405020304" pitchFamily="18" charset="0"/>
              </a:rPr>
              <a:t>}</a:t>
            </a:r>
          </a:p>
          <a:p>
            <a:r>
              <a:rPr lang="en-IN" sz="1200" b="0" dirty="0">
                <a:solidFill>
                  <a:schemeClr val="tx1"/>
                </a:solidFill>
                <a:effectLst/>
                <a:latin typeface="Times New Roman" panose="02020603050405020304" pitchFamily="18" charset="0"/>
                <a:cs typeface="Times New Roman" panose="02020603050405020304" pitchFamily="18" charset="0"/>
              </a:rPr>
              <a:t>export default Fourth</a:t>
            </a:r>
            <a:endParaRPr lang="en-IN" sz="1200" b="1" u="sng" dirty="0">
              <a:solidFill>
                <a:schemeClr val="tx1"/>
              </a:solidFill>
              <a:latin typeface="Times New Roman" panose="02020603050405020304" pitchFamily="18" charset="0"/>
              <a:cs typeface="Times New Roman" panose="02020603050405020304" pitchFamily="18" charset="0"/>
            </a:endParaRPr>
          </a:p>
          <a:p>
            <a:endParaRPr lang="en-IN" sz="1200" b="0" dirty="0">
              <a:solidFill>
                <a:schemeClr val="tx1"/>
              </a:solidFill>
              <a:effectLst/>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en-IN" b="1" u="sng" dirty="0">
                <a:solidFill>
                  <a:schemeClr val="tx1"/>
                </a:solidFill>
                <a:effectLst/>
                <a:latin typeface="Times New Roman" panose="02020603050405020304" pitchFamily="18" charset="0"/>
                <a:cs typeface="Times New Roman" panose="02020603050405020304" pitchFamily="18" charset="0"/>
              </a:rPr>
              <a:t>Fifth Page</a:t>
            </a:r>
          </a:p>
          <a:p>
            <a:r>
              <a:rPr lang="en-IN" sz="1200" b="0" dirty="0">
                <a:solidFill>
                  <a:schemeClr val="tx1"/>
                </a:solidFill>
                <a:effectLst/>
                <a:latin typeface="Times New Roman" panose="02020603050405020304" pitchFamily="18" charset="0"/>
                <a:cs typeface="Times New Roman" panose="02020603050405020304" pitchFamily="18" charset="0"/>
              </a:rPr>
              <a:t>import React from "react";</a:t>
            </a:r>
          </a:p>
          <a:p>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err="1">
                <a:solidFill>
                  <a:schemeClr val="tx1"/>
                </a:solidFill>
                <a:effectLst/>
                <a:latin typeface="Times New Roman" panose="02020603050405020304" pitchFamily="18" charset="0"/>
                <a:cs typeface="Times New Roman" panose="02020603050405020304" pitchFamily="18" charset="0"/>
              </a:rPr>
              <a:t>const</a:t>
            </a:r>
            <a:r>
              <a:rPr lang="en-IN" sz="1200" b="0" dirty="0">
                <a:solidFill>
                  <a:schemeClr val="tx1"/>
                </a:solidFill>
                <a:effectLst/>
                <a:latin typeface="Times New Roman" panose="02020603050405020304" pitchFamily="18" charset="0"/>
                <a:cs typeface="Times New Roman" panose="02020603050405020304" pitchFamily="18" charset="0"/>
              </a:rPr>
              <a:t> Fifth =()=&gt;{</a:t>
            </a:r>
          </a:p>
          <a:p>
            <a:r>
              <a:rPr lang="en-IN" sz="1200" b="0" dirty="0">
                <a:solidFill>
                  <a:schemeClr val="tx1"/>
                </a:solidFill>
                <a:effectLst/>
                <a:latin typeface="Times New Roman" panose="02020603050405020304" pitchFamily="18" charset="0"/>
                <a:cs typeface="Times New Roman" panose="02020603050405020304" pitchFamily="18" charset="0"/>
              </a:rPr>
              <a:t>    return(</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="pg3" id="a"&gt;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="Circle1"&gt;</a:t>
            </a:r>
          </a:p>
          <a:p>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src</a:t>
            </a:r>
            <a:r>
              <a:rPr lang="en-IN" sz="1200" b="0" dirty="0">
                <a:solidFill>
                  <a:schemeClr val="tx1"/>
                </a:solidFill>
                <a:effectLst/>
                <a:latin typeface="Times New Roman" panose="02020603050405020304" pitchFamily="18" charset="0"/>
                <a:cs typeface="Times New Roman" panose="02020603050405020304" pitchFamily="18" charset="0"/>
              </a:rPr>
              <a:t>="Images/Circle1.png" /&gt;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="text2"&gt;</a:t>
            </a:r>
          </a:p>
          <a:p>
            <a:r>
              <a:rPr lang="en-IN" sz="1200" b="0" dirty="0">
                <a:solidFill>
                  <a:schemeClr val="tx1"/>
                </a:solidFill>
                <a:effectLst/>
                <a:latin typeface="Times New Roman" panose="02020603050405020304" pitchFamily="18" charset="0"/>
                <a:cs typeface="Times New Roman" panose="02020603050405020304" pitchFamily="18" charset="0"/>
              </a:rPr>
              <a:t>            &lt;h3&gt;About Mariachi&lt;/h3&gt;</a:t>
            </a:r>
          </a:p>
          <a:p>
            <a:r>
              <a:rPr lang="en-IN" sz="1200" b="0" dirty="0">
                <a:solidFill>
                  <a:schemeClr val="tx1"/>
                </a:solidFill>
                <a:effectLst/>
                <a:latin typeface="Times New Roman" panose="02020603050405020304" pitchFamily="18" charset="0"/>
                <a:cs typeface="Times New Roman" panose="02020603050405020304" pitchFamily="18" charset="0"/>
              </a:rPr>
              <a:t>            &lt;p2&gt;</a:t>
            </a:r>
          </a:p>
          <a:p>
            <a:r>
              <a:rPr lang="en-IN" sz="1200" b="0" dirty="0">
                <a:solidFill>
                  <a:schemeClr val="tx1"/>
                </a:solidFill>
                <a:effectLst/>
                <a:latin typeface="Times New Roman" panose="02020603050405020304" pitchFamily="18" charset="0"/>
                <a:cs typeface="Times New Roman" panose="02020603050405020304" pitchFamily="18" charset="0"/>
              </a:rPr>
              <a:t>              Lorem ipsum </a:t>
            </a:r>
            <a:r>
              <a:rPr lang="en-IN" sz="1200" b="0" dirty="0" err="1">
                <a:solidFill>
                  <a:schemeClr val="tx1"/>
                </a:solidFill>
                <a:effectLst/>
                <a:latin typeface="Times New Roman" panose="02020603050405020304" pitchFamily="18" charset="0"/>
                <a:cs typeface="Times New Roman" panose="02020603050405020304" pitchFamily="18" charset="0"/>
              </a:rPr>
              <a:t>dolor</a:t>
            </a:r>
            <a:r>
              <a:rPr lang="en-IN" sz="1200" b="0" dirty="0">
                <a:solidFill>
                  <a:schemeClr val="tx1"/>
                </a:solidFill>
                <a:effectLst/>
                <a:latin typeface="Times New Roman" panose="02020603050405020304" pitchFamily="18" charset="0"/>
                <a:cs typeface="Times New Roman" panose="02020603050405020304" pitchFamily="18" charset="0"/>
              </a:rPr>
              <a:t> sit </a:t>
            </a:r>
            <a:r>
              <a:rPr lang="en-IN" sz="1200" b="0" dirty="0" err="1">
                <a:solidFill>
                  <a:schemeClr val="tx1"/>
                </a:solidFill>
                <a:effectLst/>
                <a:latin typeface="Times New Roman" panose="02020603050405020304" pitchFamily="18" charset="0"/>
                <a:cs typeface="Times New Roman" panose="02020603050405020304" pitchFamily="18" charset="0"/>
              </a:rPr>
              <a:t>amet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consectetur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adipisicing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Distinctio</a:t>
            </a:r>
            <a:r>
              <a:rPr lang="en-IN" sz="1200" b="0" dirty="0">
                <a:solidFill>
                  <a:schemeClr val="tx1"/>
                </a:solidFill>
                <a:effectLst/>
                <a:latin typeface="Times New Roman" panose="02020603050405020304" pitchFamily="18" charset="0"/>
                <a:cs typeface="Times New Roman" panose="02020603050405020304" pitchFamily="18" charset="0"/>
              </a:rPr>
              <a:t>,</a:t>
            </a:r>
          </a:p>
          <a:p>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repudiandae</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facere</a:t>
            </a:r>
            <a:r>
              <a:rPr lang="en-IN" sz="1200" b="0" dirty="0">
                <a:solidFill>
                  <a:schemeClr val="tx1"/>
                </a:solidFill>
                <a:effectLst/>
                <a:latin typeface="Times New Roman" panose="02020603050405020304" pitchFamily="18" charset="0"/>
                <a:cs typeface="Times New Roman" panose="02020603050405020304" pitchFamily="18" charset="0"/>
              </a:rPr>
              <a:t> dicta sit </a:t>
            </a:r>
            <a:r>
              <a:rPr lang="en-IN" sz="1200" b="0" dirty="0" err="1">
                <a:solidFill>
                  <a:schemeClr val="tx1"/>
                </a:solidFill>
                <a:effectLst/>
                <a:latin typeface="Times New Roman" panose="02020603050405020304" pitchFamily="18" charset="0"/>
                <a:cs typeface="Times New Roman" panose="02020603050405020304" pitchFamily="18" charset="0"/>
              </a:rPr>
              <a:t>repellend</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voluptatibus</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adipisicing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elit</a:t>
            </a:r>
            <a:r>
              <a:rPr lang="en-IN" sz="1200" b="0" dirty="0">
                <a:solidFill>
                  <a:schemeClr val="tx1"/>
                </a:solidFill>
                <a:effectLst/>
                <a:latin typeface="Times New Roman" panose="02020603050405020304" pitchFamily="18" charset="0"/>
                <a:cs typeface="Times New Roman" panose="02020603050405020304" pitchFamily="18" charset="0"/>
              </a:rPr>
              <a:t>.</a:t>
            </a:r>
          </a:p>
          <a:p>
            <a:r>
              <a:rPr lang="en-IN" sz="1200" b="0" dirty="0">
                <a:solidFill>
                  <a:schemeClr val="tx1"/>
                </a:solidFill>
                <a:effectLst/>
                <a:latin typeface="Times New Roman" panose="02020603050405020304" pitchFamily="18" charset="0"/>
                <a:cs typeface="Times New Roman" panose="02020603050405020304" pitchFamily="18" charset="0"/>
              </a:rPr>
              <a:t>              Sed </a:t>
            </a:r>
            <a:r>
              <a:rPr lang="en-IN" sz="1200" b="0" dirty="0" err="1">
                <a:solidFill>
                  <a:schemeClr val="tx1"/>
                </a:solidFill>
                <a:effectLst/>
                <a:latin typeface="Times New Roman" panose="02020603050405020304" pitchFamily="18" charset="0"/>
                <a:cs typeface="Times New Roman" panose="02020603050405020304" pitchFamily="18" charset="0"/>
              </a:rPr>
              <a:t>quidem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voluptatem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tenetur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laudantium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modi</a:t>
            </a:r>
            <a:r>
              <a:rPr lang="en-IN" sz="1200" b="0" dirty="0">
                <a:solidFill>
                  <a:schemeClr val="tx1"/>
                </a:solidFill>
                <a:effectLst/>
                <a:latin typeface="Times New Roman" panose="02020603050405020304" pitchFamily="18" charset="0"/>
                <a:cs typeface="Times New Roman" panose="02020603050405020304" pitchFamily="18" charset="0"/>
              </a:rPr>
              <a:t>. Culpa nemo </a:t>
            </a:r>
            <a:r>
              <a:rPr lang="en-IN" sz="1200" b="0" dirty="0" err="1">
                <a:solidFill>
                  <a:schemeClr val="tx1"/>
                </a:solidFill>
                <a:effectLst/>
                <a:latin typeface="Times New Roman" panose="02020603050405020304" pitchFamily="18" charset="0"/>
                <a:cs typeface="Times New Roman" panose="02020603050405020304" pitchFamily="18" charset="0"/>
              </a:rPr>
              <a:t>earum</a:t>
            </a:r>
            <a:r>
              <a:rPr lang="en-IN" sz="1200" b="0" dirty="0">
                <a:solidFill>
                  <a:schemeClr val="tx1"/>
                </a:solidFill>
                <a:effectLst/>
                <a:latin typeface="Times New Roman" panose="02020603050405020304" pitchFamily="18" charset="0"/>
                <a:cs typeface="Times New Roman" panose="02020603050405020304" pitchFamily="18" charset="0"/>
              </a:rPr>
              <a:t>!</a:t>
            </a:r>
          </a:p>
          <a:p>
            <a:r>
              <a:rPr lang="en-IN" sz="1200" b="0" dirty="0">
                <a:solidFill>
                  <a:schemeClr val="tx1"/>
                </a:solidFill>
                <a:effectLst/>
                <a:latin typeface="Times New Roman" panose="02020603050405020304" pitchFamily="18" charset="0"/>
                <a:cs typeface="Times New Roman" panose="02020603050405020304" pitchFamily="18" charset="0"/>
              </a:rPr>
              <a:t>            &lt;/p2&gt;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="buttn2"&gt;</a:t>
            </a:r>
          </a:p>
          <a:p>
            <a:r>
              <a:rPr lang="en-IN" sz="1200" b="0" dirty="0">
                <a:solidFill>
                  <a:schemeClr val="tx1"/>
                </a:solidFill>
                <a:effectLst/>
                <a:latin typeface="Times New Roman" panose="02020603050405020304" pitchFamily="18" charset="0"/>
                <a:cs typeface="Times New Roman" panose="02020603050405020304" pitchFamily="18" charset="0"/>
              </a:rPr>
              <a:t>              &lt;button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="button2"&gt;</a:t>
            </a:r>
          </a:p>
          <a:p>
            <a:r>
              <a:rPr lang="en-IN" sz="1200" b="0" dirty="0">
                <a:solidFill>
                  <a:schemeClr val="tx1"/>
                </a:solidFill>
                <a:effectLst/>
                <a:latin typeface="Times New Roman" panose="02020603050405020304" pitchFamily="18" charset="0"/>
                <a:cs typeface="Times New Roman" panose="02020603050405020304" pitchFamily="18" charset="0"/>
              </a:rPr>
              <a:t>                &lt;b&gt;TELL ME MORE&lt;/b&gt;</a:t>
            </a:r>
          </a:p>
          <a:p>
            <a:r>
              <a:rPr lang="en-IN" sz="1200" b="0" dirty="0">
                <a:solidFill>
                  <a:schemeClr val="tx1"/>
                </a:solidFill>
                <a:effectLst/>
                <a:latin typeface="Times New Roman" panose="02020603050405020304" pitchFamily="18" charset="0"/>
                <a:cs typeface="Times New Roman" panose="02020603050405020304" pitchFamily="18" charset="0"/>
              </a:rPr>
              <a:t>              &lt;/button&gt;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    )</a:t>
            </a:r>
          </a:p>
          <a:p>
            <a:r>
              <a:rPr lang="en-IN" sz="1200" b="0" dirty="0">
                <a:solidFill>
                  <a:schemeClr val="tx1"/>
                </a:solidFill>
                <a:effectLst/>
                <a:latin typeface="Times New Roman" panose="02020603050405020304" pitchFamily="18" charset="0"/>
                <a:cs typeface="Times New Roman" panose="02020603050405020304" pitchFamily="18" charset="0"/>
              </a:rPr>
              <a:t>}</a:t>
            </a:r>
          </a:p>
          <a:p>
            <a:r>
              <a:rPr lang="en-IN" sz="1200" b="0" dirty="0">
                <a:solidFill>
                  <a:schemeClr val="tx1"/>
                </a:solidFill>
                <a:effectLst/>
                <a:latin typeface="Times New Roman" panose="02020603050405020304" pitchFamily="18" charset="0"/>
                <a:cs typeface="Times New Roman" panose="02020603050405020304" pitchFamily="18" charset="0"/>
              </a:rPr>
              <a:t>export default Fifth</a:t>
            </a:r>
          </a:p>
          <a:p>
            <a:endParaRPr lang="en-IN" b="1" u="sng" dirty="0">
              <a:solidFill>
                <a:schemeClr val="tx1"/>
              </a:solidFill>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b="1" u="sng" dirty="0">
                <a:solidFill>
                  <a:schemeClr val="tx1"/>
                </a:solidFill>
                <a:effectLst/>
                <a:latin typeface="Times New Roman" panose="02020603050405020304" pitchFamily="18" charset="0"/>
                <a:cs typeface="Times New Roman" panose="02020603050405020304" pitchFamily="18" charset="0"/>
              </a:rPr>
              <a:t>Sixth Page</a:t>
            </a:r>
          </a:p>
          <a:p>
            <a:r>
              <a:rPr lang="en-IN" sz="1200" b="0" dirty="0">
                <a:solidFill>
                  <a:schemeClr val="tx1"/>
                </a:solidFill>
                <a:effectLst/>
                <a:latin typeface="Times New Roman" panose="02020603050405020304" pitchFamily="18" charset="0"/>
                <a:cs typeface="Times New Roman" panose="02020603050405020304" pitchFamily="18" charset="0"/>
              </a:rPr>
              <a:t>import React from "react";</a:t>
            </a:r>
          </a:p>
          <a:p>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err="1">
                <a:solidFill>
                  <a:schemeClr val="tx1"/>
                </a:solidFill>
                <a:effectLst/>
                <a:latin typeface="Times New Roman" panose="02020603050405020304" pitchFamily="18" charset="0"/>
                <a:cs typeface="Times New Roman" panose="02020603050405020304" pitchFamily="18" charset="0"/>
              </a:rPr>
              <a:t>const</a:t>
            </a:r>
            <a:r>
              <a:rPr lang="en-IN" sz="1200" b="0" dirty="0">
                <a:solidFill>
                  <a:schemeClr val="tx1"/>
                </a:solidFill>
                <a:effectLst/>
                <a:latin typeface="Times New Roman" panose="02020603050405020304" pitchFamily="18" charset="0"/>
                <a:cs typeface="Times New Roman" panose="02020603050405020304" pitchFamily="18" charset="0"/>
              </a:rPr>
              <a:t> Sixth =()=&gt;{</a:t>
            </a:r>
          </a:p>
          <a:p>
            <a:r>
              <a:rPr lang="en-IN" sz="1200" b="0" dirty="0">
                <a:solidFill>
                  <a:schemeClr val="tx1"/>
                </a:solidFill>
                <a:effectLst/>
                <a:latin typeface="Times New Roman" panose="02020603050405020304" pitchFamily="18" charset="0"/>
                <a:cs typeface="Times New Roman" panose="02020603050405020304" pitchFamily="18" charset="0"/>
              </a:rPr>
              <a:t>    return(</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="pg4" id="o"&gt;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="text3"&gt;</a:t>
            </a:r>
          </a:p>
          <a:p>
            <a:r>
              <a:rPr lang="en-IN" sz="1200" b="0" dirty="0">
                <a:solidFill>
                  <a:schemeClr val="tx1"/>
                </a:solidFill>
                <a:effectLst/>
                <a:latin typeface="Times New Roman" panose="02020603050405020304" pitchFamily="18" charset="0"/>
                <a:cs typeface="Times New Roman" panose="02020603050405020304" pitchFamily="18" charset="0"/>
              </a:rPr>
              <a:t>            &lt;h4&gt;25%&lt;/h4&gt;</a:t>
            </a:r>
          </a:p>
          <a:p>
            <a:r>
              <a:rPr lang="en-IN" sz="1200" b="0" dirty="0">
                <a:solidFill>
                  <a:schemeClr val="tx1"/>
                </a:solidFill>
                <a:effectLst/>
                <a:latin typeface="Times New Roman" panose="02020603050405020304" pitchFamily="18" charset="0"/>
                <a:cs typeface="Times New Roman" panose="02020603050405020304" pitchFamily="18" charset="0"/>
              </a:rPr>
              <a:t>            &lt;h5&gt;DISCOUNT&lt;/h5&gt;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="pht1"&gt;</a:t>
            </a:r>
          </a:p>
          <a:p>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src</a:t>
            </a:r>
            <a:r>
              <a:rPr lang="en-IN" sz="1200" b="0" dirty="0">
                <a:solidFill>
                  <a:schemeClr val="tx1"/>
                </a:solidFill>
                <a:effectLst/>
                <a:latin typeface="Times New Roman" panose="02020603050405020304" pitchFamily="18" charset="0"/>
                <a:cs typeface="Times New Roman" panose="02020603050405020304" pitchFamily="18" charset="0"/>
              </a:rPr>
              <a:t>="Images/Bite.png" /&gt;</a:t>
            </a:r>
          </a:p>
          <a:p>
            <a:r>
              <a:rPr lang="en-IN" sz="1200" b="0" dirty="0">
                <a:solidFill>
                  <a:schemeClr val="tx1"/>
                </a:solidFill>
                <a:effectLst/>
                <a:latin typeface="Times New Roman" panose="02020603050405020304" pitchFamily="18" charset="0"/>
                <a:cs typeface="Times New Roman" panose="02020603050405020304" pitchFamily="18" charset="0"/>
              </a:rPr>
              <a:t>              &lt;h6&gt;ON TACOS!&lt;/h6&gt;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br</a:t>
            </a:r>
            <a:r>
              <a:rPr lang="en-IN" sz="1200" b="0" dirty="0">
                <a:solidFill>
                  <a:schemeClr val="tx1"/>
                </a:solidFill>
                <a:effectLst/>
                <a:latin typeface="Times New Roman" panose="02020603050405020304" pitchFamily="18" charset="0"/>
                <a:cs typeface="Times New Roman" panose="02020603050405020304" pitchFamily="18" charset="0"/>
              </a:rPr>
              <a:t> /&gt;</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    )</a:t>
            </a:r>
          </a:p>
          <a:p>
            <a:r>
              <a:rPr lang="en-IN" sz="1200" b="0" dirty="0">
                <a:solidFill>
                  <a:schemeClr val="tx1"/>
                </a:solidFill>
                <a:effectLst/>
                <a:latin typeface="Times New Roman" panose="02020603050405020304" pitchFamily="18" charset="0"/>
                <a:cs typeface="Times New Roman" panose="02020603050405020304" pitchFamily="18" charset="0"/>
              </a:rPr>
              <a:t>}</a:t>
            </a:r>
          </a:p>
          <a:p>
            <a:r>
              <a:rPr lang="en-IN" sz="1200" b="0" dirty="0">
                <a:solidFill>
                  <a:schemeClr val="tx1"/>
                </a:solidFill>
                <a:effectLst/>
                <a:latin typeface="Times New Roman" panose="02020603050405020304" pitchFamily="18" charset="0"/>
                <a:cs typeface="Times New Roman" panose="02020603050405020304" pitchFamily="18" charset="0"/>
              </a:rPr>
              <a:t>export default Sixth</a:t>
            </a:r>
          </a:p>
          <a:p>
            <a:pPr marL="285750" indent="-285750">
              <a:buFont typeface="Arial" panose="020B0604020202020204" pitchFamily="34" charset="0"/>
              <a:buChar char="•"/>
            </a:pPr>
            <a:r>
              <a:rPr lang="en-IN" b="1" u="sng" dirty="0">
                <a:solidFill>
                  <a:schemeClr val="tx1"/>
                </a:solidFill>
                <a:latin typeface="Times New Roman" panose="02020603050405020304" pitchFamily="18" charset="0"/>
                <a:cs typeface="Times New Roman" panose="02020603050405020304" pitchFamily="18" charset="0"/>
              </a:rPr>
              <a:t>Seventh Page</a:t>
            </a:r>
          </a:p>
          <a:p>
            <a:r>
              <a:rPr lang="en-IN" sz="1200" b="0" dirty="0">
                <a:solidFill>
                  <a:schemeClr val="tx1"/>
                </a:solidFill>
                <a:effectLst/>
                <a:latin typeface="Times New Roman" panose="02020603050405020304" pitchFamily="18" charset="0"/>
                <a:cs typeface="Times New Roman" panose="02020603050405020304" pitchFamily="18" charset="0"/>
              </a:rPr>
              <a:t>import React from "react";</a:t>
            </a:r>
          </a:p>
          <a:p>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err="1">
                <a:solidFill>
                  <a:schemeClr val="tx1"/>
                </a:solidFill>
                <a:effectLst/>
                <a:latin typeface="Times New Roman" panose="02020603050405020304" pitchFamily="18" charset="0"/>
                <a:cs typeface="Times New Roman" panose="02020603050405020304" pitchFamily="18" charset="0"/>
              </a:rPr>
              <a:t>const</a:t>
            </a:r>
            <a:r>
              <a:rPr lang="en-IN" sz="1200" b="0" dirty="0">
                <a:solidFill>
                  <a:schemeClr val="tx1"/>
                </a:solidFill>
                <a:effectLst/>
                <a:latin typeface="Times New Roman" panose="02020603050405020304" pitchFamily="18" charset="0"/>
                <a:cs typeface="Times New Roman" panose="02020603050405020304" pitchFamily="18" charset="0"/>
              </a:rPr>
              <a:t> Seventh =()=&gt;{</a:t>
            </a:r>
          </a:p>
          <a:p>
            <a:r>
              <a:rPr lang="en-IN" sz="1200" b="0" dirty="0">
                <a:solidFill>
                  <a:schemeClr val="tx1"/>
                </a:solidFill>
                <a:effectLst/>
                <a:latin typeface="Times New Roman" panose="02020603050405020304" pitchFamily="18" charset="0"/>
                <a:cs typeface="Times New Roman" panose="02020603050405020304" pitchFamily="18" charset="0"/>
              </a:rPr>
              <a:t>    return(</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="pg5"&gt;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="text4"&gt;</a:t>
            </a:r>
          </a:p>
          <a:p>
            <a:r>
              <a:rPr lang="en-IN" sz="1200" b="0" dirty="0">
                <a:solidFill>
                  <a:schemeClr val="tx1"/>
                </a:solidFill>
                <a:effectLst/>
                <a:latin typeface="Times New Roman" panose="02020603050405020304" pitchFamily="18" charset="0"/>
                <a:cs typeface="Times New Roman" panose="02020603050405020304" pitchFamily="18" charset="0"/>
              </a:rPr>
              <a:t>            &lt;h1&gt;See our Offers&lt;/h1&gt;</a:t>
            </a:r>
          </a:p>
          <a:p>
            <a:r>
              <a:rPr lang="en-IN" sz="1200" b="0" dirty="0">
                <a:solidFill>
                  <a:schemeClr val="tx1"/>
                </a:solidFill>
                <a:effectLst/>
                <a:latin typeface="Times New Roman" panose="02020603050405020304" pitchFamily="18" charset="0"/>
                <a:cs typeface="Times New Roman" panose="02020603050405020304" pitchFamily="18" charset="0"/>
              </a:rPr>
              <a:t>            &lt;p1&gt;</a:t>
            </a:r>
          </a:p>
          <a:p>
            <a:r>
              <a:rPr lang="en-IN" sz="1200" b="0" dirty="0">
                <a:solidFill>
                  <a:schemeClr val="tx1"/>
                </a:solidFill>
                <a:effectLst/>
                <a:latin typeface="Times New Roman" panose="02020603050405020304" pitchFamily="18" charset="0"/>
                <a:cs typeface="Times New Roman" panose="02020603050405020304" pitchFamily="18" charset="0"/>
              </a:rPr>
              <a:t>              Lorem ipsum </a:t>
            </a:r>
            <a:r>
              <a:rPr lang="en-IN" sz="1200" b="0" dirty="0" err="1">
                <a:solidFill>
                  <a:schemeClr val="tx1"/>
                </a:solidFill>
                <a:effectLst/>
                <a:latin typeface="Times New Roman" panose="02020603050405020304" pitchFamily="18" charset="0"/>
                <a:cs typeface="Times New Roman" panose="02020603050405020304" pitchFamily="18" charset="0"/>
              </a:rPr>
              <a:t>dolor</a:t>
            </a:r>
            <a:r>
              <a:rPr lang="en-IN" sz="1200" b="0" dirty="0">
                <a:solidFill>
                  <a:schemeClr val="tx1"/>
                </a:solidFill>
                <a:effectLst/>
                <a:latin typeface="Times New Roman" panose="02020603050405020304" pitchFamily="18" charset="0"/>
                <a:cs typeface="Times New Roman" panose="02020603050405020304" pitchFamily="18" charset="0"/>
              </a:rPr>
              <a:t> sit </a:t>
            </a:r>
            <a:r>
              <a:rPr lang="en-IN" sz="1200" b="0" dirty="0" err="1">
                <a:solidFill>
                  <a:schemeClr val="tx1"/>
                </a:solidFill>
                <a:effectLst/>
                <a:latin typeface="Times New Roman" panose="02020603050405020304" pitchFamily="18" charset="0"/>
                <a:cs typeface="Times New Roman" panose="02020603050405020304" pitchFamily="18" charset="0"/>
              </a:rPr>
              <a:t>amet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consectetur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adipisicing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Exercitationem</a:t>
            </a:r>
            <a:endParaRPr lang="en-IN" sz="1200" b="0" dirty="0">
              <a:solidFill>
                <a:schemeClr val="tx1"/>
              </a:solidFill>
              <a:effectLst/>
              <a:latin typeface="Times New Roman" panose="02020603050405020304" pitchFamily="18" charset="0"/>
              <a:cs typeface="Times New Roman" panose="02020603050405020304" pitchFamily="18" charset="0"/>
            </a:endParaRPr>
          </a:p>
          <a:p>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ea</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molestias</a:t>
            </a:r>
            <a:r>
              <a:rPr lang="en-IN" sz="1200" b="0" dirty="0">
                <a:solidFill>
                  <a:schemeClr val="tx1"/>
                </a:solidFill>
                <a:effectLst/>
                <a:latin typeface="Times New Roman" panose="02020603050405020304" pitchFamily="18" charset="0"/>
                <a:cs typeface="Times New Roman" panose="02020603050405020304" pitchFamily="18" charset="0"/>
              </a:rPr>
              <a:t> dicta nobis </a:t>
            </a:r>
            <a:r>
              <a:rPr lang="en-IN" sz="1200" b="0" dirty="0" err="1">
                <a:solidFill>
                  <a:schemeClr val="tx1"/>
                </a:solidFill>
                <a:effectLst/>
                <a:latin typeface="Times New Roman" panose="02020603050405020304" pitchFamily="18" charset="0"/>
                <a:cs typeface="Times New Roman" panose="02020603050405020304" pitchFamily="18" charset="0"/>
              </a:rPr>
              <a:t>maxime</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quas</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ipsam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nesciunt</a:t>
            </a:r>
            <a:r>
              <a:rPr lang="en-IN" sz="1200" b="0" dirty="0">
                <a:solidFill>
                  <a:schemeClr val="tx1"/>
                </a:solidFill>
                <a:effectLst/>
                <a:latin typeface="Times New Roman" panose="02020603050405020304" pitchFamily="18" charset="0"/>
                <a:cs typeface="Times New Roman" panose="02020603050405020304" pitchFamily="18" charset="0"/>
              </a:rPr>
              <a:t> minus sit!</a:t>
            </a:r>
          </a:p>
          <a:p>
            <a:r>
              <a:rPr lang="en-IN" sz="1200" b="0" dirty="0">
                <a:solidFill>
                  <a:schemeClr val="tx1"/>
                </a:solidFill>
                <a:effectLst/>
                <a:latin typeface="Times New Roman" panose="02020603050405020304" pitchFamily="18" charset="0"/>
                <a:cs typeface="Times New Roman" panose="02020603050405020304" pitchFamily="18" charset="0"/>
              </a:rPr>
              <a:t>            &lt;/p1&gt;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="buttn3"&gt;</a:t>
            </a:r>
          </a:p>
          <a:p>
            <a:r>
              <a:rPr lang="en-IN" sz="1200" b="0" dirty="0">
                <a:solidFill>
                  <a:schemeClr val="tx1"/>
                </a:solidFill>
                <a:effectLst/>
                <a:latin typeface="Times New Roman" panose="02020603050405020304" pitchFamily="18" charset="0"/>
                <a:cs typeface="Times New Roman" panose="02020603050405020304" pitchFamily="18" charset="0"/>
              </a:rPr>
              <a:t>              &lt;button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="button3"&gt;</a:t>
            </a:r>
          </a:p>
          <a:p>
            <a:r>
              <a:rPr lang="en-IN" sz="1200" b="0" dirty="0">
                <a:solidFill>
                  <a:schemeClr val="tx1"/>
                </a:solidFill>
                <a:effectLst/>
                <a:latin typeface="Times New Roman" panose="02020603050405020304" pitchFamily="18" charset="0"/>
                <a:cs typeface="Times New Roman" panose="02020603050405020304" pitchFamily="18" charset="0"/>
              </a:rPr>
              <a:t>                &lt;b&gt;SEE OFFERS&lt;/b&gt;</a:t>
            </a:r>
          </a:p>
          <a:p>
            <a:r>
              <a:rPr lang="en-IN" sz="1200" b="0" dirty="0">
                <a:solidFill>
                  <a:schemeClr val="tx1"/>
                </a:solidFill>
                <a:effectLst/>
                <a:latin typeface="Times New Roman" panose="02020603050405020304" pitchFamily="18" charset="0"/>
                <a:cs typeface="Times New Roman" panose="02020603050405020304" pitchFamily="18" charset="0"/>
              </a:rPr>
              <a:t>              &lt;/button&gt;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="Circle2"&gt;</a:t>
            </a:r>
          </a:p>
          <a:p>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src</a:t>
            </a:r>
            <a:r>
              <a:rPr lang="en-IN" sz="1200" b="0" dirty="0">
                <a:solidFill>
                  <a:schemeClr val="tx1"/>
                </a:solidFill>
                <a:effectLst/>
                <a:latin typeface="Times New Roman" panose="02020603050405020304" pitchFamily="18" charset="0"/>
                <a:cs typeface="Times New Roman" panose="02020603050405020304" pitchFamily="18" charset="0"/>
              </a:rPr>
              <a:t>="Images/Circle2.png" /&gt;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    )</a:t>
            </a:r>
          </a:p>
          <a:p>
            <a:r>
              <a:rPr lang="en-IN" sz="1200" b="0" dirty="0">
                <a:solidFill>
                  <a:schemeClr val="tx1"/>
                </a:solidFill>
                <a:effectLst/>
                <a:latin typeface="Times New Roman" panose="02020603050405020304" pitchFamily="18" charset="0"/>
                <a:cs typeface="Times New Roman" panose="02020603050405020304" pitchFamily="18" charset="0"/>
              </a:rPr>
              <a:t>}</a:t>
            </a:r>
          </a:p>
          <a:p>
            <a:r>
              <a:rPr lang="en-IN" sz="1200" b="0" dirty="0">
                <a:solidFill>
                  <a:schemeClr val="tx1"/>
                </a:solidFill>
                <a:effectLst/>
                <a:latin typeface="Times New Roman" panose="02020603050405020304" pitchFamily="18" charset="0"/>
                <a:cs typeface="Times New Roman" panose="02020603050405020304" pitchFamily="18" charset="0"/>
              </a:rPr>
              <a:t>export default Seventh</a:t>
            </a:r>
          </a:p>
          <a:p>
            <a:pPr marL="285750" indent="-285750">
              <a:buFont typeface="Arial" panose="020B0604020202020204" pitchFamily="34" charset="0"/>
              <a:buChar char="•"/>
            </a:pPr>
            <a:endParaRPr lang="en-IN" b="1" u="sng" dirty="0">
              <a:solidFill>
                <a:schemeClr val="tx1"/>
              </a:solidFill>
              <a:effectLst/>
              <a:latin typeface="Times New Roman" panose="02020603050405020304" pitchFamily="18" charset="0"/>
              <a:cs typeface="Times New Roman" panose="02020603050405020304" pitchFamily="18" charset="0"/>
            </a:endParaRP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35603975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sz="half" idx="2"/>
          </p:nvPr>
        </p:nvSpPr>
        <p:spPr>
          <a:xfrm>
            <a:off x="495299" y="507285"/>
            <a:ext cx="6781800" cy="9640015"/>
          </a:xfrm>
        </p:spPr>
        <p:txBody>
          <a:bodyPr numCol="2"/>
          <a:lstStyle/>
          <a:p>
            <a:pPr marL="285750" indent="-285750">
              <a:buFont typeface="Arial" panose="020B0604020202020204" pitchFamily="34" charset="0"/>
              <a:buChar char="•"/>
            </a:pPr>
            <a:r>
              <a:rPr lang="en-IN" b="1" u="sng" dirty="0">
                <a:solidFill>
                  <a:schemeClr val="tx1"/>
                </a:solidFill>
                <a:latin typeface="Times New Roman" panose="02020603050405020304" pitchFamily="18" charset="0"/>
                <a:cs typeface="Times New Roman" panose="02020603050405020304" pitchFamily="18" charset="0"/>
              </a:rPr>
              <a:t>Eighth Page</a:t>
            </a:r>
          </a:p>
          <a:p>
            <a:r>
              <a:rPr lang="en-IN" sz="1200" b="0" dirty="0">
                <a:solidFill>
                  <a:schemeClr val="tx1"/>
                </a:solidFill>
                <a:effectLst/>
                <a:latin typeface="Times New Roman" panose="02020603050405020304" pitchFamily="18" charset="0"/>
                <a:cs typeface="Times New Roman" panose="02020603050405020304" pitchFamily="18" charset="0"/>
              </a:rPr>
              <a:t>import React from "react";</a:t>
            </a:r>
          </a:p>
          <a:p>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err="1">
                <a:solidFill>
                  <a:schemeClr val="tx1"/>
                </a:solidFill>
                <a:effectLst/>
                <a:latin typeface="Times New Roman" panose="02020603050405020304" pitchFamily="18" charset="0"/>
                <a:cs typeface="Times New Roman" panose="02020603050405020304" pitchFamily="18" charset="0"/>
              </a:rPr>
              <a:t>const</a:t>
            </a:r>
            <a:r>
              <a:rPr lang="en-IN" sz="1200" b="0" dirty="0">
                <a:solidFill>
                  <a:schemeClr val="tx1"/>
                </a:solidFill>
                <a:effectLst/>
                <a:latin typeface="Times New Roman" panose="02020603050405020304" pitchFamily="18" charset="0"/>
                <a:cs typeface="Times New Roman" panose="02020603050405020304" pitchFamily="18" charset="0"/>
              </a:rPr>
              <a:t> Eight =()=&gt;{</a:t>
            </a:r>
          </a:p>
          <a:p>
            <a:r>
              <a:rPr lang="en-IN" sz="1200" b="0" dirty="0">
                <a:solidFill>
                  <a:schemeClr val="tx1"/>
                </a:solidFill>
                <a:effectLst/>
                <a:latin typeface="Times New Roman" panose="02020603050405020304" pitchFamily="18" charset="0"/>
                <a:cs typeface="Times New Roman" panose="02020603050405020304" pitchFamily="18" charset="0"/>
              </a:rPr>
              <a:t>    return(</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="pg6"&gt;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="lg1"&gt;</a:t>
            </a:r>
          </a:p>
          <a:p>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src</a:t>
            </a:r>
            <a:r>
              <a:rPr lang="en-IN" sz="1200" b="0" dirty="0">
                <a:solidFill>
                  <a:schemeClr val="tx1"/>
                </a:solidFill>
                <a:effectLst/>
                <a:latin typeface="Times New Roman" panose="02020603050405020304" pitchFamily="18" charset="0"/>
                <a:cs typeface="Times New Roman" panose="02020603050405020304" pitchFamily="18" charset="0"/>
              </a:rPr>
              <a:t>="Images/logo.png" /&gt;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="text5"&gt;</a:t>
            </a:r>
          </a:p>
          <a:p>
            <a:r>
              <a:rPr lang="en-IN" sz="1200" b="0" dirty="0">
                <a:solidFill>
                  <a:schemeClr val="tx1"/>
                </a:solidFill>
                <a:effectLst/>
                <a:latin typeface="Times New Roman" panose="02020603050405020304" pitchFamily="18" charset="0"/>
                <a:cs typeface="Times New Roman" panose="02020603050405020304" pitchFamily="18" charset="0"/>
              </a:rPr>
              <a:t>            &lt;p1&gt;</a:t>
            </a:r>
          </a:p>
          <a:p>
            <a:r>
              <a:rPr lang="en-IN" sz="1200" b="0" dirty="0">
                <a:solidFill>
                  <a:schemeClr val="tx1"/>
                </a:solidFill>
                <a:effectLst/>
                <a:latin typeface="Times New Roman" panose="02020603050405020304" pitchFamily="18" charset="0"/>
                <a:cs typeface="Times New Roman" panose="02020603050405020304" pitchFamily="18" charset="0"/>
              </a:rPr>
              <a:t>              Lorem ipsum </a:t>
            </a:r>
            <a:r>
              <a:rPr lang="en-IN" sz="1200" b="0" dirty="0" err="1">
                <a:solidFill>
                  <a:schemeClr val="tx1"/>
                </a:solidFill>
                <a:effectLst/>
                <a:latin typeface="Times New Roman" panose="02020603050405020304" pitchFamily="18" charset="0"/>
                <a:cs typeface="Times New Roman" panose="02020603050405020304" pitchFamily="18" charset="0"/>
              </a:rPr>
              <a:t>dolor</a:t>
            </a:r>
            <a:r>
              <a:rPr lang="en-IN" sz="1200" b="0" dirty="0">
                <a:solidFill>
                  <a:schemeClr val="tx1"/>
                </a:solidFill>
                <a:effectLst/>
                <a:latin typeface="Times New Roman" panose="02020603050405020304" pitchFamily="18" charset="0"/>
                <a:cs typeface="Times New Roman" panose="02020603050405020304" pitchFamily="18" charset="0"/>
              </a:rPr>
              <a:t> sit </a:t>
            </a:r>
            <a:r>
              <a:rPr lang="en-IN" sz="1200" b="0" dirty="0" err="1">
                <a:solidFill>
                  <a:schemeClr val="tx1"/>
                </a:solidFill>
                <a:effectLst/>
                <a:latin typeface="Times New Roman" panose="02020603050405020304" pitchFamily="18" charset="0"/>
                <a:cs typeface="Times New Roman" panose="02020603050405020304" pitchFamily="18" charset="0"/>
              </a:rPr>
              <a:t>amet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consectetur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adipisicing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elit</a:t>
            </a:r>
            <a:r>
              <a:rPr lang="en-IN" sz="1200" b="0" dirty="0">
                <a:solidFill>
                  <a:schemeClr val="tx1"/>
                </a:solidFill>
                <a:effectLst/>
                <a:latin typeface="Times New Roman" panose="02020603050405020304" pitchFamily="18" charset="0"/>
                <a:cs typeface="Times New Roman" panose="02020603050405020304" pitchFamily="18" charset="0"/>
              </a:rPr>
              <a:t>. Porro </a:t>
            </a:r>
            <a:r>
              <a:rPr lang="en-IN" sz="1200" b="0" dirty="0" err="1">
                <a:solidFill>
                  <a:schemeClr val="tx1"/>
                </a:solidFill>
                <a:effectLst/>
                <a:latin typeface="Times New Roman" panose="02020603050405020304" pitchFamily="18" charset="0"/>
                <a:cs typeface="Times New Roman" panose="02020603050405020304" pitchFamily="18" charset="0"/>
              </a:rPr>
              <a:t>facere</a:t>
            </a:r>
            <a:endParaRPr lang="en-IN" sz="1200" b="0" dirty="0">
              <a:solidFill>
                <a:schemeClr val="tx1"/>
              </a:solidFill>
              <a:effectLst/>
              <a:latin typeface="Times New Roman" panose="02020603050405020304" pitchFamily="18" charset="0"/>
              <a:cs typeface="Times New Roman" panose="02020603050405020304" pitchFamily="18" charset="0"/>
            </a:endParaRPr>
          </a:p>
          <a:p>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nesciunt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recusandae</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accusantium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possimus</a:t>
            </a:r>
            <a:r>
              <a:rPr lang="en-IN" sz="1200" b="0" dirty="0">
                <a:solidFill>
                  <a:schemeClr val="tx1"/>
                </a:solidFill>
                <a:effectLst/>
                <a:latin typeface="Times New Roman" panose="02020603050405020304" pitchFamily="18" charset="0"/>
                <a:cs typeface="Times New Roman" panose="02020603050405020304" pitchFamily="18" charset="0"/>
              </a:rPr>
              <a:t> facilis ratione</a:t>
            </a:r>
          </a:p>
          <a:p>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inventore!Labore</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omnis</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ullam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distinctio</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earum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laborum</a:t>
            </a:r>
            <a:r>
              <a:rPr lang="en-IN" sz="1200" b="0" dirty="0">
                <a:solidFill>
                  <a:schemeClr val="tx1"/>
                </a:solidFill>
                <a:effectLst/>
                <a:latin typeface="Times New Roman" panose="02020603050405020304" pitchFamily="18" charset="0"/>
                <a:cs typeface="Times New Roman" panose="02020603050405020304" pitchFamily="18" charset="0"/>
              </a:rPr>
              <a:t> tempore </a:t>
            </a:r>
            <a:r>
              <a:rPr lang="en-IN" sz="1200" b="0" dirty="0" err="1">
                <a:solidFill>
                  <a:schemeClr val="tx1"/>
                </a:solidFill>
                <a:effectLst/>
                <a:latin typeface="Times New Roman" panose="02020603050405020304" pitchFamily="18" charset="0"/>
                <a:cs typeface="Times New Roman" panose="02020603050405020304" pitchFamily="18" charset="0"/>
              </a:rPr>
              <a:t>nesciunt</a:t>
            </a:r>
            <a:endParaRPr lang="en-IN" sz="1200" b="0" dirty="0">
              <a:solidFill>
                <a:schemeClr val="tx1"/>
              </a:solidFill>
              <a:effectLst/>
              <a:latin typeface="Times New Roman" panose="02020603050405020304" pitchFamily="18" charset="0"/>
              <a:cs typeface="Times New Roman" panose="02020603050405020304" pitchFamily="18" charset="0"/>
            </a:endParaRPr>
          </a:p>
          <a:p>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dolor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temporibus</a:t>
            </a:r>
            <a:r>
              <a:rPr lang="en-IN" sz="1200" b="0" dirty="0">
                <a:solidFill>
                  <a:schemeClr val="tx1"/>
                </a:solidFill>
                <a:effectLst/>
                <a:latin typeface="Times New Roman" panose="02020603050405020304" pitchFamily="18" charset="0"/>
                <a:cs typeface="Times New Roman" panose="02020603050405020304" pitchFamily="18" charset="0"/>
              </a:rPr>
              <a:t>.</a:t>
            </a:r>
          </a:p>
          <a:p>
            <a:r>
              <a:rPr lang="en-IN" sz="1200" b="0" dirty="0">
                <a:solidFill>
                  <a:schemeClr val="tx1"/>
                </a:solidFill>
                <a:effectLst/>
                <a:latin typeface="Times New Roman" panose="02020603050405020304" pitchFamily="18" charset="0"/>
                <a:cs typeface="Times New Roman" panose="02020603050405020304" pitchFamily="18" charset="0"/>
              </a:rPr>
              <a:t>            &lt;/p1&gt;</a:t>
            </a:r>
          </a:p>
          <a:p>
            <a:r>
              <a:rPr lang="en-IN" sz="1200" b="0" dirty="0">
                <a:solidFill>
                  <a:schemeClr val="tx1"/>
                </a:solidFill>
                <a:effectLst/>
                <a:latin typeface="Times New Roman" panose="02020603050405020304" pitchFamily="18" charset="0"/>
                <a:cs typeface="Times New Roman" panose="02020603050405020304" pitchFamily="18" charset="0"/>
              </a:rPr>
              <a:t>            &lt;h1&gt;</a:t>
            </a:r>
          </a:p>
          <a:p>
            <a:r>
              <a:rPr lang="en-IN" sz="1200" b="0" dirty="0">
                <a:solidFill>
                  <a:schemeClr val="tx1"/>
                </a:solidFill>
                <a:effectLst/>
                <a:latin typeface="Times New Roman" panose="02020603050405020304" pitchFamily="18" charset="0"/>
                <a:cs typeface="Times New Roman" panose="02020603050405020304" pitchFamily="18" charset="0"/>
              </a:rPr>
              <a:t>              &lt;b&gt;Pedro Rodriguez&lt;/b&gt;</a:t>
            </a:r>
          </a:p>
          <a:p>
            <a:r>
              <a:rPr lang="en-IN" sz="1200" b="0" dirty="0">
                <a:solidFill>
                  <a:schemeClr val="tx1"/>
                </a:solidFill>
                <a:effectLst/>
                <a:latin typeface="Times New Roman" panose="02020603050405020304" pitchFamily="18" charset="0"/>
                <a:cs typeface="Times New Roman" panose="02020603050405020304" pitchFamily="18" charset="0"/>
              </a:rPr>
              <a:t>            &lt;/h1&gt;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    )</a:t>
            </a:r>
          </a:p>
          <a:p>
            <a:r>
              <a:rPr lang="en-IN" sz="1200" b="0" dirty="0">
                <a:solidFill>
                  <a:schemeClr val="tx1"/>
                </a:solidFill>
                <a:effectLst/>
                <a:latin typeface="Times New Roman" panose="02020603050405020304" pitchFamily="18" charset="0"/>
                <a:cs typeface="Times New Roman" panose="02020603050405020304" pitchFamily="18" charset="0"/>
              </a:rPr>
              <a:t>}</a:t>
            </a:r>
          </a:p>
          <a:p>
            <a:r>
              <a:rPr lang="en-IN" sz="1200" b="0" dirty="0">
                <a:solidFill>
                  <a:schemeClr val="tx1"/>
                </a:solidFill>
                <a:effectLst/>
                <a:latin typeface="Times New Roman" panose="02020603050405020304" pitchFamily="18" charset="0"/>
                <a:cs typeface="Times New Roman" panose="02020603050405020304" pitchFamily="18" charset="0"/>
              </a:rPr>
              <a:t>export default Eight</a:t>
            </a:r>
          </a:p>
          <a:p>
            <a:pPr marL="285750" indent="-285750">
              <a:buFont typeface="Arial" panose="020B0604020202020204" pitchFamily="34" charset="0"/>
              <a:buChar char="•"/>
            </a:pPr>
            <a:r>
              <a:rPr lang="en-IN" b="1" u="sng" dirty="0">
                <a:solidFill>
                  <a:schemeClr val="tx1"/>
                </a:solidFill>
                <a:latin typeface="Times New Roman" panose="02020603050405020304" pitchFamily="18" charset="0"/>
                <a:cs typeface="Times New Roman" panose="02020603050405020304" pitchFamily="18" charset="0"/>
              </a:rPr>
              <a:t>Ninth Page </a:t>
            </a:r>
          </a:p>
          <a:p>
            <a:r>
              <a:rPr lang="en-IN" sz="1200" b="0" dirty="0">
                <a:solidFill>
                  <a:schemeClr val="tx1"/>
                </a:solidFill>
                <a:effectLst/>
                <a:latin typeface="Times New Roman" panose="02020603050405020304" pitchFamily="18" charset="0"/>
                <a:cs typeface="Times New Roman" panose="02020603050405020304" pitchFamily="18" charset="0"/>
              </a:rPr>
              <a:t>import React from "react";</a:t>
            </a:r>
          </a:p>
          <a:p>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err="1">
                <a:solidFill>
                  <a:schemeClr val="tx1"/>
                </a:solidFill>
                <a:effectLst/>
                <a:latin typeface="Times New Roman" panose="02020603050405020304" pitchFamily="18" charset="0"/>
                <a:cs typeface="Times New Roman" panose="02020603050405020304" pitchFamily="18" charset="0"/>
              </a:rPr>
              <a:t>const</a:t>
            </a:r>
            <a:r>
              <a:rPr lang="en-IN" sz="1200" b="0" dirty="0">
                <a:solidFill>
                  <a:schemeClr val="tx1"/>
                </a:solidFill>
                <a:effectLst/>
                <a:latin typeface="Times New Roman" panose="02020603050405020304" pitchFamily="18" charset="0"/>
                <a:cs typeface="Times New Roman" panose="02020603050405020304" pitchFamily="18" charset="0"/>
              </a:rPr>
              <a:t> Ninth =()=&gt;{</a:t>
            </a:r>
          </a:p>
          <a:p>
            <a:r>
              <a:rPr lang="en-IN" sz="1200" b="0" dirty="0">
                <a:solidFill>
                  <a:schemeClr val="tx1"/>
                </a:solidFill>
                <a:effectLst/>
                <a:latin typeface="Times New Roman" panose="02020603050405020304" pitchFamily="18" charset="0"/>
                <a:cs typeface="Times New Roman" panose="02020603050405020304" pitchFamily="18" charset="0"/>
              </a:rPr>
              <a:t>    return(</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="pg7"&gt;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="text6"&gt;</a:t>
            </a:r>
          </a:p>
          <a:p>
            <a:r>
              <a:rPr lang="en-IN" sz="1200" b="0" dirty="0">
                <a:solidFill>
                  <a:schemeClr val="tx1"/>
                </a:solidFill>
                <a:effectLst/>
                <a:latin typeface="Times New Roman" panose="02020603050405020304" pitchFamily="18" charset="0"/>
                <a:cs typeface="Times New Roman" panose="02020603050405020304" pitchFamily="18" charset="0"/>
              </a:rPr>
              <a:t>            &lt;h1&gt;Get Our Latest Offers!&lt;/h1&gt;</a:t>
            </a:r>
          </a:p>
          <a:p>
            <a:r>
              <a:rPr lang="en-IN" sz="1200" b="0" dirty="0">
                <a:solidFill>
                  <a:schemeClr val="tx1"/>
                </a:solidFill>
                <a:effectLst/>
                <a:latin typeface="Times New Roman" panose="02020603050405020304" pitchFamily="18" charset="0"/>
                <a:cs typeface="Times New Roman" panose="02020603050405020304" pitchFamily="18" charset="0"/>
              </a:rPr>
              <a:t>            &lt;p&gt;</a:t>
            </a:r>
          </a:p>
          <a:p>
            <a:r>
              <a:rPr lang="en-IN" sz="1200" b="0" dirty="0">
                <a:solidFill>
                  <a:schemeClr val="tx1"/>
                </a:solidFill>
                <a:effectLst/>
                <a:latin typeface="Times New Roman" panose="02020603050405020304" pitchFamily="18" charset="0"/>
                <a:cs typeface="Times New Roman" panose="02020603050405020304" pitchFamily="18" charset="0"/>
              </a:rPr>
              <a:t>              Lorem ipsum </a:t>
            </a:r>
            <a:r>
              <a:rPr lang="en-IN" sz="1200" b="0" dirty="0" err="1">
                <a:solidFill>
                  <a:schemeClr val="tx1"/>
                </a:solidFill>
                <a:effectLst/>
                <a:latin typeface="Times New Roman" panose="02020603050405020304" pitchFamily="18" charset="0"/>
                <a:cs typeface="Times New Roman" panose="02020603050405020304" pitchFamily="18" charset="0"/>
              </a:rPr>
              <a:t>dolor</a:t>
            </a:r>
            <a:r>
              <a:rPr lang="en-IN" sz="1200" b="0" dirty="0">
                <a:solidFill>
                  <a:schemeClr val="tx1"/>
                </a:solidFill>
                <a:effectLst/>
                <a:latin typeface="Times New Roman" panose="02020603050405020304" pitchFamily="18" charset="0"/>
                <a:cs typeface="Times New Roman" panose="02020603050405020304" pitchFamily="18" charset="0"/>
              </a:rPr>
              <a:t> sit </a:t>
            </a:r>
            <a:r>
              <a:rPr lang="en-IN" sz="1200" b="0" dirty="0" err="1">
                <a:solidFill>
                  <a:schemeClr val="tx1"/>
                </a:solidFill>
                <a:effectLst/>
                <a:latin typeface="Times New Roman" panose="02020603050405020304" pitchFamily="18" charset="0"/>
                <a:cs typeface="Times New Roman" panose="02020603050405020304" pitchFamily="18" charset="0"/>
              </a:rPr>
              <a:t>amet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consectetur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adipisicing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Similique</a:t>
            </a:r>
            <a:endParaRPr lang="en-IN" sz="1200" b="0" dirty="0">
              <a:solidFill>
                <a:schemeClr val="tx1"/>
              </a:solidFill>
              <a:effectLst/>
              <a:latin typeface="Times New Roman" panose="02020603050405020304" pitchFamily="18" charset="0"/>
              <a:cs typeface="Times New Roman" panose="02020603050405020304" pitchFamily="18" charset="0"/>
            </a:endParaRPr>
          </a:p>
          <a:p>
            <a:r>
              <a:rPr lang="en-IN" sz="1200" b="0" dirty="0">
                <a:solidFill>
                  <a:schemeClr val="tx1"/>
                </a:solidFill>
                <a:effectLst/>
                <a:latin typeface="Times New Roman" panose="02020603050405020304" pitchFamily="18" charset="0"/>
                <a:cs typeface="Times New Roman" panose="02020603050405020304" pitchFamily="18" charset="0"/>
              </a:rPr>
              <a:t>              beatae </a:t>
            </a:r>
            <a:r>
              <a:rPr lang="en-IN" sz="1200" b="0" dirty="0" err="1">
                <a:solidFill>
                  <a:schemeClr val="tx1"/>
                </a:solidFill>
                <a:effectLst/>
                <a:latin typeface="Times New Roman" panose="02020603050405020304" pitchFamily="18" charset="0"/>
                <a:cs typeface="Times New Roman" panose="02020603050405020304" pitchFamily="18" charset="0"/>
              </a:rPr>
              <a:t>officiis</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repudiandae</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repellat</a:t>
            </a:r>
            <a:r>
              <a:rPr lang="en-IN" sz="1200" b="0" dirty="0">
                <a:solidFill>
                  <a:schemeClr val="tx1"/>
                </a:solidFill>
                <a:effectLst/>
                <a:latin typeface="Times New Roman" panose="02020603050405020304" pitchFamily="18" charset="0"/>
                <a:cs typeface="Times New Roman" panose="02020603050405020304" pitchFamily="18" charset="0"/>
              </a:rPr>
              <a:t> labore </a:t>
            </a:r>
            <a:r>
              <a:rPr lang="en-IN" sz="1200" b="0" dirty="0" err="1">
                <a:solidFill>
                  <a:schemeClr val="tx1"/>
                </a:solidFill>
                <a:effectLst/>
                <a:latin typeface="Times New Roman" panose="02020603050405020304" pitchFamily="18" charset="0"/>
                <a:cs typeface="Times New Roman" panose="02020603050405020304" pitchFamily="18" charset="0"/>
              </a:rPr>
              <a:t>accusantium</a:t>
            </a:r>
            <a:r>
              <a:rPr lang="en-IN" sz="1200" b="0" dirty="0">
                <a:solidFill>
                  <a:schemeClr val="tx1"/>
                </a:solidFill>
                <a:effectLst/>
                <a:latin typeface="Times New Roman" panose="02020603050405020304" pitchFamily="18" charset="0"/>
                <a:cs typeface="Times New Roman" panose="02020603050405020304" pitchFamily="18" charset="0"/>
              </a:rPr>
              <a:t>?</a:t>
            </a:r>
          </a:p>
          <a:p>
            <a:r>
              <a:rPr lang="en-IN" sz="1200" b="0" dirty="0">
                <a:solidFill>
                  <a:schemeClr val="tx1"/>
                </a:solidFill>
                <a:effectLst/>
                <a:latin typeface="Times New Roman" panose="02020603050405020304" pitchFamily="18" charset="0"/>
                <a:cs typeface="Times New Roman" panose="02020603050405020304" pitchFamily="18" charset="0"/>
              </a:rPr>
              <a:t>            &lt;/p&gt;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="bttn4"&gt;</a:t>
            </a:r>
          </a:p>
          <a:p>
            <a:r>
              <a:rPr lang="en-IN" sz="1200" b="0" dirty="0">
                <a:solidFill>
                  <a:schemeClr val="tx1"/>
                </a:solidFill>
                <a:effectLst/>
                <a:latin typeface="Times New Roman" panose="02020603050405020304" pitchFamily="18" charset="0"/>
                <a:cs typeface="Times New Roman" panose="02020603050405020304" pitchFamily="18" charset="0"/>
              </a:rPr>
              <a:t>            &lt;input type="text" placeholder="Your Email"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="button4" /&gt;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="bttn5"&gt;</a:t>
            </a:r>
          </a:p>
          <a:p>
            <a:r>
              <a:rPr lang="en-IN" sz="1200" b="0" dirty="0">
                <a:solidFill>
                  <a:schemeClr val="tx1"/>
                </a:solidFill>
                <a:effectLst/>
                <a:latin typeface="Times New Roman" panose="02020603050405020304" pitchFamily="18" charset="0"/>
                <a:cs typeface="Times New Roman" panose="02020603050405020304" pitchFamily="18" charset="0"/>
              </a:rPr>
              <a:t>              &lt;button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="button5"&gt;SUBSCRIBE&lt;/button&gt;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    )</a:t>
            </a:r>
          </a:p>
          <a:p>
            <a:r>
              <a:rPr lang="en-IN" sz="1200" b="0" dirty="0">
                <a:solidFill>
                  <a:schemeClr val="tx1"/>
                </a:solidFill>
                <a:effectLst/>
                <a:latin typeface="Times New Roman" panose="02020603050405020304" pitchFamily="18" charset="0"/>
                <a:cs typeface="Times New Roman" panose="02020603050405020304" pitchFamily="18" charset="0"/>
              </a:rPr>
              <a:t>}</a:t>
            </a:r>
          </a:p>
          <a:p>
            <a:r>
              <a:rPr lang="en-IN" sz="1200" b="0" dirty="0">
                <a:solidFill>
                  <a:schemeClr val="tx1"/>
                </a:solidFill>
                <a:effectLst/>
                <a:latin typeface="Times New Roman" panose="02020603050405020304" pitchFamily="18" charset="0"/>
                <a:cs typeface="Times New Roman" panose="02020603050405020304" pitchFamily="18" charset="0"/>
              </a:rPr>
              <a:t>export default Ninth</a:t>
            </a:r>
          </a:p>
          <a:p>
            <a:pPr marL="285750" indent="-285750">
              <a:buFont typeface="Arial" panose="020B0604020202020204" pitchFamily="34" charset="0"/>
              <a:buChar char="•"/>
            </a:pPr>
            <a:endParaRPr lang="en-IN" b="1" u="sng"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b="1" u="sng" dirty="0">
                <a:solidFill>
                  <a:schemeClr val="tx1"/>
                </a:solidFill>
                <a:latin typeface="Times New Roman" panose="02020603050405020304" pitchFamily="18" charset="0"/>
                <a:cs typeface="Times New Roman" panose="02020603050405020304" pitchFamily="18" charset="0"/>
              </a:rPr>
              <a:t>Tenth Page</a:t>
            </a:r>
          </a:p>
          <a:p>
            <a:r>
              <a:rPr lang="en-IN" sz="1200" b="0" dirty="0">
                <a:solidFill>
                  <a:schemeClr val="tx1"/>
                </a:solidFill>
                <a:effectLst/>
                <a:latin typeface="Times New Roman" panose="02020603050405020304" pitchFamily="18" charset="0"/>
                <a:cs typeface="Times New Roman" panose="02020603050405020304" pitchFamily="18" charset="0"/>
              </a:rPr>
              <a:t>import React from "react";</a:t>
            </a:r>
          </a:p>
          <a:p>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err="1">
                <a:solidFill>
                  <a:schemeClr val="tx1"/>
                </a:solidFill>
                <a:effectLst/>
                <a:latin typeface="Times New Roman" panose="02020603050405020304" pitchFamily="18" charset="0"/>
                <a:cs typeface="Times New Roman" panose="02020603050405020304" pitchFamily="18" charset="0"/>
              </a:rPr>
              <a:t>const</a:t>
            </a:r>
            <a:r>
              <a:rPr lang="en-IN" sz="1200" b="0" dirty="0">
                <a:solidFill>
                  <a:schemeClr val="tx1"/>
                </a:solidFill>
                <a:effectLst/>
                <a:latin typeface="Times New Roman" panose="02020603050405020304" pitchFamily="18" charset="0"/>
                <a:cs typeface="Times New Roman" panose="02020603050405020304" pitchFamily="18" charset="0"/>
              </a:rPr>
              <a:t> Tenth =()=&gt;{</a:t>
            </a:r>
          </a:p>
          <a:p>
            <a:r>
              <a:rPr lang="en-IN" sz="1200" b="0" dirty="0">
                <a:solidFill>
                  <a:schemeClr val="tx1"/>
                </a:solidFill>
                <a:effectLst/>
                <a:latin typeface="Times New Roman" panose="02020603050405020304" pitchFamily="18" charset="0"/>
                <a:cs typeface="Times New Roman" panose="02020603050405020304" pitchFamily="18" charset="0"/>
              </a:rPr>
              <a:t>    return(</a:t>
            </a:r>
          </a:p>
          <a:p>
            <a:r>
              <a:rPr lang="en-IN" sz="1200" b="0" dirty="0">
                <a:solidFill>
                  <a:schemeClr val="tx1"/>
                </a:solidFill>
                <a:effectLst/>
                <a:latin typeface="Times New Roman" panose="02020603050405020304" pitchFamily="18" charset="0"/>
                <a:cs typeface="Times New Roman" panose="02020603050405020304" pitchFamily="18" charset="0"/>
              </a:rPr>
              <a:t>        &lt;&gt;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="pg8" id="c"&gt;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="text7"&gt;</a:t>
            </a:r>
          </a:p>
          <a:p>
            <a:r>
              <a:rPr lang="en-IN" sz="1200" b="0" dirty="0">
                <a:solidFill>
                  <a:schemeClr val="tx1"/>
                </a:solidFill>
                <a:effectLst/>
                <a:latin typeface="Times New Roman" panose="02020603050405020304" pitchFamily="18" charset="0"/>
                <a:cs typeface="Times New Roman" panose="02020603050405020304" pitchFamily="18" charset="0"/>
              </a:rPr>
              <a:t>            &lt;h1&gt;Mariachi&lt;/h1&gt;</a:t>
            </a:r>
          </a:p>
          <a:p>
            <a:r>
              <a:rPr lang="en-IN" sz="1200" b="0" dirty="0">
                <a:solidFill>
                  <a:schemeClr val="tx1"/>
                </a:solidFill>
                <a:effectLst/>
                <a:latin typeface="Times New Roman" panose="02020603050405020304" pitchFamily="18" charset="0"/>
                <a:cs typeface="Times New Roman" panose="02020603050405020304" pitchFamily="18" charset="0"/>
              </a:rPr>
              <a:t>            &lt;p&gt;</a:t>
            </a:r>
          </a:p>
          <a:p>
            <a:r>
              <a:rPr lang="en-IN" sz="1200" b="0" dirty="0">
                <a:solidFill>
                  <a:schemeClr val="tx1"/>
                </a:solidFill>
                <a:effectLst/>
                <a:latin typeface="Times New Roman" panose="02020603050405020304" pitchFamily="18" charset="0"/>
                <a:cs typeface="Times New Roman" panose="02020603050405020304" pitchFamily="18" charset="0"/>
              </a:rPr>
              <a:t>              Lorem ipsum </a:t>
            </a:r>
            <a:r>
              <a:rPr lang="en-IN" sz="1200" b="0" dirty="0" err="1">
                <a:solidFill>
                  <a:schemeClr val="tx1"/>
                </a:solidFill>
                <a:effectLst/>
                <a:latin typeface="Times New Roman" panose="02020603050405020304" pitchFamily="18" charset="0"/>
                <a:cs typeface="Times New Roman" panose="02020603050405020304" pitchFamily="18" charset="0"/>
              </a:rPr>
              <a:t>dolor</a:t>
            </a:r>
            <a:r>
              <a:rPr lang="en-IN" sz="1200" b="0" dirty="0">
                <a:solidFill>
                  <a:schemeClr val="tx1"/>
                </a:solidFill>
                <a:effectLst/>
                <a:latin typeface="Times New Roman" panose="02020603050405020304" pitchFamily="18" charset="0"/>
                <a:cs typeface="Times New Roman" panose="02020603050405020304" pitchFamily="18" charset="0"/>
              </a:rPr>
              <a:t> sit </a:t>
            </a:r>
            <a:r>
              <a:rPr lang="en-IN" sz="1200" b="0" dirty="0" err="1">
                <a:solidFill>
                  <a:schemeClr val="tx1"/>
                </a:solidFill>
                <a:effectLst/>
                <a:latin typeface="Times New Roman" panose="02020603050405020304" pitchFamily="18" charset="0"/>
                <a:cs typeface="Times New Roman" panose="02020603050405020304" pitchFamily="18" charset="0"/>
              </a:rPr>
              <a:t>amet</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cone,adipisicing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elit</a:t>
            </a:r>
            <a:r>
              <a:rPr lang="en-IN" sz="1200" b="0" dirty="0">
                <a:solidFill>
                  <a:schemeClr val="tx1"/>
                </a:solidFill>
                <a:effectLst/>
                <a:latin typeface="Times New Roman" panose="02020603050405020304" pitchFamily="18" charset="0"/>
                <a:cs typeface="Times New Roman" panose="02020603050405020304" pitchFamily="18" charset="0"/>
              </a:rPr>
              <a:t>. Magni </a:t>
            </a:r>
            <a:r>
              <a:rPr lang="en-IN" sz="1200" b="0" dirty="0" err="1">
                <a:solidFill>
                  <a:schemeClr val="tx1"/>
                </a:solidFill>
                <a:effectLst/>
                <a:latin typeface="Times New Roman" panose="02020603050405020304" pitchFamily="18" charset="0"/>
                <a:cs typeface="Times New Roman" panose="02020603050405020304" pitchFamily="18" charset="0"/>
              </a:rPr>
              <a:t>iste</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suscipitdi</a:t>
            </a:r>
            <a:endParaRPr lang="en-IN" sz="1200" b="0" dirty="0">
              <a:solidFill>
                <a:schemeClr val="tx1"/>
              </a:solidFill>
              <a:effectLst/>
              <a:latin typeface="Times New Roman" panose="02020603050405020304" pitchFamily="18" charset="0"/>
              <a:cs typeface="Times New Roman" panose="02020603050405020304" pitchFamily="18" charset="0"/>
            </a:endParaRPr>
          </a:p>
          <a:p>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stinctiosunt</a:t>
            </a:r>
            <a:r>
              <a:rPr lang="en-IN" sz="1200" b="0" dirty="0">
                <a:solidFill>
                  <a:schemeClr val="tx1"/>
                </a:solidFill>
                <a:effectLst/>
                <a:latin typeface="Times New Roman" panose="02020603050405020304" pitchFamily="18" charset="0"/>
                <a:cs typeface="Times New Roman" panose="02020603050405020304" pitchFamily="18" charset="0"/>
              </a:rPr>
              <a:t> minima </a:t>
            </a:r>
            <a:r>
              <a:rPr lang="en-IN" sz="1200" b="0" dirty="0" err="1">
                <a:solidFill>
                  <a:schemeClr val="tx1"/>
                </a:solidFill>
                <a:effectLst/>
                <a:latin typeface="Times New Roman" panose="02020603050405020304" pitchFamily="18" charset="0"/>
                <a:cs typeface="Times New Roman" panose="02020603050405020304" pitchFamily="18" charset="0"/>
              </a:rPr>
              <a:t>omnis</a:t>
            </a:r>
            <a:r>
              <a:rPr lang="en-IN" sz="1200" b="0" dirty="0">
                <a:solidFill>
                  <a:schemeClr val="tx1"/>
                </a:solidFill>
                <a:effectLst/>
                <a:latin typeface="Times New Roman" panose="02020603050405020304" pitchFamily="18" charset="0"/>
                <a:cs typeface="Times New Roman" panose="02020603050405020304" pitchFamily="18" charset="0"/>
              </a:rPr>
              <a:t> nobis at, </a:t>
            </a:r>
            <a:r>
              <a:rPr lang="en-IN" sz="1200" b="0" dirty="0" err="1">
                <a:solidFill>
                  <a:schemeClr val="tx1"/>
                </a:solidFill>
                <a:effectLst/>
                <a:latin typeface="Times New Roman" panose="02020603050405020304" pitchFamily="18" charset="0"/>
                <a:cs typeface="Times New Roman" panose="02020603050405020304" pitchFamily="18" charset="0"/>
              </a:rPr>
              <a:t>cumque</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quisquam</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optiosit</a:t>
            </a:r>
            <a:r>
              <a:rPr lang="en-IN" sz="1200" b="0" dirty="0">
                <a:solidFill>
                  <a:schemeClr val="tx1"/>
                </a:solidFill>
                <a:effectLst/>
                <a:latin typeface="Times New Roman" panose="02020603050405020304" pitchFamily="18" charset="0"/>
                <a:cs typeface="Times New Roman" panose="02020603050405020304" pitchFamily="18" charset="0"/>
              </a:rPr>
              <a:t> libero.</a:t>
            </a:r>
          </a:p>
          <a:p>
            <a:r>
              <a:rPr lang="en-IN" sz="1200" b="0" dirty="0">
                <a:solidFill>
                  <a:schemeClr val="tx1"/>
                </a:solidFill>
                <a:effectLst/>
                <a:latin typeface="Times New Roman" panose="02020603050405020304" pitchFamily="18" charset="0"/>
                <a:cs typeface="Times New Roman" panose="02020603050405020304" pitchFamily="18" charset="0"/>
              </a:rPr>
              <a:t>            &lt;/p&gt;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lg</a:t>
            </a:r>
            <a:r>
              <a:rPr lang="en-IN" sz="1200" b="0" dirty="0">
                <a:solidFill>
                  <a:schemeClr val="tx1"/>
                </a:solidFill>
                <a:effectLst/>
                <a:latin typeface="Times New Roman" panose="02020603050405020304" pitchFamily="18" charset="0"/>
                <a:cs typeface="Times New Roman" panose="02020603050405020304" pitchFamily="18" charset="0"/>
              </a:rPr>
              <a:t>"&gt;</a:t>
            </a:r>
          </a:p>
          <a:p>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="fb" </a:t>
            </a:r>
            <a:r>
              <a:rPr lang="en-IN" sz="1200" b="0" dirty="0" err="1">
                <a:solidFill>
                  <a:schemeClr val="tx1"/>
                </a:solidFill>
                <a:effectLst/>
                <a:latin typeface="Times New Roman" panose="02020603050405020304" pitchFamily="18" charset="0"/>
                <a:cs typeface="Times New Roman" panose="02020603050405020304" pitchFamily="18" charset="0"/>
              </a:rPr>
              <a:t>src</a:t>
            </a:r>
            <a:r>
              <a:rPr lang="en-IN" sz="1200" b="0" dirty="0">
                <a:solidFill>
                  <a:schemeClr val="tx1"/>
                </a:solidFill>
                <a:effectLst/>
                <a:latin typeface="Times New Roman" panose="02020603050405020304" pitchFamily="18" charset="0"/>
                <a:cs typeface="Times New Roman" panose="02020603050405020304" pitchFamily="18" charset="0"/>
              </a:rPr>
              <a:t>="Images/Fb.png" /&gt;</a:t>
            </a:r>
          </a:p>
          <a:p>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ig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src</a:t>
            </a:r>
            <a:r>
              <a:rPr lang="en-IN" sz="1200" b="0" dirty="0">
                <a:solidFill>
                  <a:schemeClr val="tx1"/>
                </a:solidFill>
                <a:effectLst/>
                <a:latin typeface="Times New Roman" panose="02020603050405020304" pitchFamily="18" charset="0"/>
                <a:cs typeface="Times New Roman" panose="02020603050405020304" pitchFamily="18" charset="0"/>
              </a:rPr>
              <a:t>="Images/Ig.png" /&gt;</a:t>
            </a:r>
          </a:p>
          <a:p>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tw</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src</a:t>
            </a:r>
            <a:r>
              <a:rPr lang="en-IN" sz="1200" b="0" dirty="0">
                <a:solidFill>
                  <a:schemeClr val="tx1"/>
                </a:solidFill>
                <a:effectLst/>
                <a:latin typeface="Times New Roman" panose="02020603050405020304" pitchFamily="18" charset="0"/>
                <a:cs typeface="Times New Roman" panose="02020603050405020304" pitchFamily="18" charset="0"/>
              </a:rPr>
              <a:t>="Images/Tw.png" /&gt;</a:t>
            </a:r>
          </a:p>
          <a:p>
            <a:r>
              <a:rPr lang="en-IN" sz="1200" b="0" dirty="0">
                <a:solidFill>
                  <a:schemeClr val="tx1"/>
                </a:solidFill>
                <a:effectLst/>
                <a:latin typeface="Times New Roman" panose="02020603050405020304" pitchFamily="18" charset="0"/>
                <a:cs typeface="Times New Roman" panose="02020603050405020304" pitchFamily="18" charset="0"/>
              </a:rPr>
              <a:t>              &lt;</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ws</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src</a:t>
            </a:r>
            <a:r>
              <a:rPr lang="en-IN" sz="1200" b="0" dirty="0">
                <a:solidFill>
                  <a:schemeClr val="tx1"/>
                </a:solidFill>
                <a:effectLst/>
                <a:latin typeface="Times New Roman" panose="02020603050405020304" pitchFamily="18" charset="0"/>
                <a:cs typeface="Times New Roman" panose="02020603050405020304" pitchFamily="18" charset="0"/>
              </a:rPr>
              <a:t>="Images/Ws.png" /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="text8"&gt;</a:t>
            </a:r>
          </a:p>
          <a:p>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="l4"&gt;</a:t>
            </a:r>
            <a:r>
              <a:rPr lang="en-IN" sz="1200" b="0" dirty="0" err="1">
                <a:solidFill>
                  <a:schemeClr val="tx1"/>
                </a:solidFill>
                <a:effectLst/>
                <a:latin typeface="Times New Roman" panose="02020603050405020304" pitchFamily="18" charset="0"/>
                <a:cs typeface="Times New Roman" panose="02020603050405020304" pitchFamily="18" charset="0"/>
              </a:rPr>
              <a:t>Terms&amp;amp;Condition</a:t>
            </a:r>
            <a:r>
              <a:rPr lang="en-IN" sz="1200" b="0" dirty="0">
                <a:solidFill>
                  <a:schemeClr val="tx1"/>
                </a:solidFill>
                <a:effectLst/>
                <a:latin typeface="Times New Roman" panose="02020603050405020304" pitchFamily="18" charset="0"/>
                <a:cs typeface="Times New Roman" panose="02020603050405020304" pitchFamily="18" charset="0"/>
              </a:rPr>
              <a:t>&lt;/div&gt;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="l5"&gt;Privacy Policy&lt;/div&gt;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="text9"&gt;</a:t>
            </a:r>
          </a:p>
          <a:p>
            <a:r>
              <a:rPr lang="en-IN" sz="1200" b="0" dirty="0">
                <a:solidFill>
                  <a:schemeClr val="tx1"/>
                </a:solidFill>
                <a:effectLst/>
                <a:latin typeface="Times New Roman" panose="02020603050405020304" pitchFamily="18" charset="0"/>
                <a:cs typeface="Times New Roman" panose="02020603050405020304" pitchFamily="18" charset="0"/>
              </a:rPr>
              <a:t>            &lt;h1&gt;Services&lt;/h1&gt;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="l1"&gt;How To Order&lt;/div&gt;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="l2"&gt;Our Products&lt;/div&gt;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="l3"&gt;Offers&lt;/div&gt;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="l4"&gt;Promo&lt;/div&gt;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="l5"&gt;Payment Method&lt;/div&gt;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="text10"&gt;</a:t>
            </a:r>
          </a:p>
          <a:p>
            <a:r>
              <a:rPr lang="en-IN" sz="1200" b="0" dirty="0">
                <a:solidFill>
                  <a:schemeClr val="tx1"/>
                </a:solidFill>
                <a:effectLst/>
                <a:latin typeface="Times New Roman" panose="02020603050405020304" pitchFamily="18" charset="0"/>
                <a:cs typeface="Times New Roman" panose="02020603050405020304" pitchFamily="18" charset="0"/>
              </a:rPr>
              <a:t>            &lt;h1&gt;Other&lt;/h1&gt;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="l1"&gt;Contact Us&lt;/div&gt;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="l2"&gt;Help&lt;/div&gt;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="l3"&gt;Feedback&lt;/div&gt;</a:t>
            </a:r>
          </a:p>
          <a:p>
            <a:r>
              <a:rPr lang="en-IN" sz="1200" b="0" dirty="0">
                <a:solidFill>
                  <a:schemeClr val="tx1"/>
                </a:solidFill>
                <a:effectLst/>
                <a:latin typeface="Times New Roman" panose="02020603050405020304" pitchFamily="18" charset="0"/>
                <a:cs typeface="Times New Roman" panose="02020603050405020304" pitchFamily="18" charset="0"/>
              </a:rPr>
              <a:t>            &lt;div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="l4"&gt;Any Other Query&lt;/div&gt;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          &lt;button </a:t>
            </a:r>
            <a:r>
              <a:rPr lang="en-IN" sz="1200" b="0" dirty="0" err="1">
                <a:solidFill>
                  <a:schemeClr val="tx1"/>
                </a:solidFill>
                <a:effectLst/>
                <a:latin typeface="Times New Roman" panose="02020603050405020304" pitchFamily="18" charset="0"/>
                <a:cs typeface="Times New Roman" panose="02020603050405020304" pitchFamily="18" charset="0"/>
              </a:rPr>
              <a:t>className</a:t>
            </a:r>
            <a:r>
              <a:rPr lang="en-IN" sz="1200" b="0" dirty="0">
                <a:solidFill>
                  <a:schemeClr val="tx1"/>
                </a:solidFill>
                <a:effectLst/>
                <a:latin typeface="Times New Roman" panose="02020603050405020304" pitchFamily="18" charset="0"/>
                <a:cs typeface="Times New Roman" panose="02020603050405020304" pitchFamily="18" charset="0"/>
              </a:rPr>
              <a:t>="up"&gt;&lt;a </a:t>
            </a:r>
            <a:r>
              <a:rPr lang="en-IN" sz="1200" b="0" dirty="0" err="1">
                <a:solidFill>
                  <a:schemeClr val="tx1"/>
                </a:solidFill>
                <a:effectLst/>
                <a:latin typeface="Times New Roman" panose="02020603050405020304" pitchFamily="18" charset="0"/>
                <a:cs typeface="Times New Roman" panose="02020603050405020304" pitchFamily="18" charset="0"/>
              </a:rPr>
              <a:t>href</a:t>
            </a:r>
            <a:r>
              <a:rPr lang="en-IN" sz="1200" b="0" dirty="0">
                <a:solidFill>
                  <a:schemeClr val="tx1"/>
                </a:solidFill>
                <a:effectLst/>
                <a:latin typeface="Times New Roman" panose="02020603050405020304" pitchFamily="18" charset="0"/>
                <a:cs typeface="Times New Roman" panose="02020603050405020304" pitchFamily="18" charset="0"/>
              </a:rPr>
              <a:t>="#up"&gt;Scroll up&lt;/a&gt;&lt;/button&gt;</a:t>
            </a:r>
          </a:p>
          <a:p>
            <a:r>
              <a:rPr lang="en-IN" sz="1200" b="0" dirty="0">
                <a:solidFill>
                  <a:schemeClr val="tx1"/>
                </a:solidFill>
                <a:effectLst/>
                <a:latin typeface="Times New Roman" panose="02020603050405020304" pitchFamily="18" charset="0"/>
                <a:cs typeface="Times New Roman" panose="02020603050405020304" pitchFamily="18" charset="0"/>
              </a:rPr>
              <a:t>        &lt;/div&gt;</a:t>
            </a:r>
          </a:p>
          <a:p>
            <a:r>
              <a:rPr lang="en-IN" sz="1200" b="0" dirty="0">
                <a:solidFill>
                  <a:schemeClr val="tx1"/>
                </a:solidFill>
                <a:effectLst/>
                <a:latin typeface="Times New Roman" panose="02020603050405020304" pitchFamily="18" charset="0"/>
                <a:cs typeface="Times New Roman" panose="02020603050405020304" pitchFamily="18" charset="0"/>
              </a:rPr>
              <a:t>export default Tenth</a:t>
            </a:r>
          </a:p>
          <a:p>
            <a:pPr marL="285750" indent="-285750">
              <a:buFont typeface="Arial" panose="020B0604020202020204" pitchFamily="34" charset="0"/>
              <a:buChar char="•"/>
            </a:pPr>
            <a:endParaRPr lang="en-IN" b="1" u="sng" dirty="0">
              <a:solidFill>
                <a:schemeClr val="tx1"/>
              </a:solidFill>
              <a:latin typeface="Times New Roman" panose="02020603050405020304" pitchFamily="18" charset="0"/>
              <a:cs typeface="Times New Roman" panose="02020603050405020304" pitchFamily="18" charset="0"/>
            </a:endParaRP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29180808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548995" y="850900"/>
            <a:ext cx="6674407" cy="276999"/>
          </a:xfrm>
        </p:spPr>
        <p:txBody>
          <a:bodyPr/>
          <a:lstStyle/>
          <a:p>
            <a:pPr algn="ctr"/>
            <a:r>
              <a:rPr lang="en-US" b="1" u="sng" dirty="0">
                <a:latin typeface="Times New Roman" panose="02020603050405020304" pitchFamily="18" charset="0"/>
                <a:cs typeface="Times New Roman" panose="02020603050405020304" pitchFamily="18" charset="0"/>
              </a:rPr>
              <a:t>PROBLEM DEFINITION AND REQUIREMENTS</a:t>
            </a: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
        <p:nvSpPr>
          <p:cNvPr id="12" name="Title 11">
            <a:extLst>
              <a:ext uri="{FF2B5EF4-FFF2-40B4-BE49-F238E27FC236}">
                <a16:creationId xmlns:a16="http://schemas.microsoft.com/office/drawing/2014/main" id="{6A0B87E2-A6CD-6170-9802-97436283B78B}"/>
              </a:ext>
            </a:extLst>
          </p:cNvPr>
          <p:cNvSpPr>
            <a:spLocks noGrp="1"/>
          </p:cNvSpPr>
          <p:nvPr>
            <p:ph type="ctrTitle"/>
          </p:nvPr>
        </p:nvSpPr>
        <p:spPr>
          <a:xfrm>
            <a:off x="548995" y="1287565"/>
            <a:ext cx="6428422" cy="276999"/>
          </a:xfrm>
        </p:spPr>
        <p:txBody>
          <a:bodyPr/>
          <a:lstStyle/>
          <a:p>
            <a:pPr algn="ctr"/>
            <a:r>
              <a:rPr lang="en-IN" sz="1800" u="sng" dirty="0"/>
              <a:t>File Structure in VS code snippet</a:t>
            </a:r>
            <a:endParaRPr lang="en-IN" sz="1800" dirty="0"/>
          </a:p>
        </p:txBody>
      </p:sp>
      <p:pic>
        <p:nvPicPr>
          <p:cNvPr id="5" name="Picture 4">
            <a:extLst>
              <a:ext uri="{FF2B5EF4-FFF2-40B4-BE49-F238E27FC236}">
                <a16:creationId xmlns:a16="http://schemas.microsoft.com/office/drawing/2014/main" id="{24C1A65C-8701-7A94-A524-1F3D3DFBB700}"/>
              </a:ext>
            </a:extLst>
          </p:cNvPr>
          <p:cNvPicPr>
            <a:picLocks noChangeAspect="1"/>
          </p:cNvPicPr>
          <p:nvPr/>
        </p:nvPicPr>
        <p:blipFill>
          <a:blip r:embed="rId2"/>
          <a:stretch>
            <a:fillRect/>
          </a:stretch>
        </p:blipFill>
        <p:spPr>
          <a:xfrm>
            <a:off x="1219200" y="1724230"/>
            <a:ext cx="5257800" cy="849927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1149373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91CE0-23B8-DB68-7BD2-960D10A8A556}"/>
              </a:ext>
            </a:extLst>
          </p:cNvPr>
          <p:cNvSpPr>
            <a:spLocks noGrp="1"/>
          </p:cNvSpPr>
          <p:nvPr>
            <p:ph type="ctrTitle"/>
          </p:nvPr>
        </p:nvSpPr>
        <p:spPr>
          <a:xfrm>
            <a:off x="567213" y="774700"/>
            <a:ext cx="6428422" cy="276999"/>
          </a:xfrm>
        </p:spPr>
        <p:txBody>
          <a:bodyPr/>
          <a:lstStyle/>
          <a:p>
            <a:pPr algn="ctr"/>
            <a:r>
              <a:rPr lang="en-IN" sz="1800" u="sng" dirty="0"/>
              <a:t>Result</a:t>
            </a:r>
          </a:p>
        </p:txBody>
      </p:sp>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685800" y="1231900"/>
            <a:ext cx="5293995" cy="861774"/>
          </a:xfrm>
        </p:spPr>
        <p:txBody>
          <a:bodyPr/>
          <a:lstStyle/>
          <a:p>
            <a:r>
              <a:rPr lang="en-IN" sz="1400" dirty="0">
                <a:latin typeface="Times New Roman" panose="02020603050405020304" pitchFamily="18" charset="0"/>
                <a:cs typeface="Times New Roman" panose="02020603050405020304" pitchFamily="18" charset="0"/>
              </a:rPr>
              <a:t>Snippets of the resultant webpage are attached below:-</a:t>
            </a:r>
          </a:p>
          <a:p>
            <a:endParaRPr lang="en-IN" sz="1400" dirty="0">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a:p>
            <a:r>
              <a:rPr lang="en-IN" sz="1400" b="1" dirty="0">
                <a:latin typeface="Times New Roman" panose="02020603050405020304" pitchFamily="18" charset="0"/>
                <a:cs typeface="Times New Roman" panose="02020603050405020304" pitchFamily="18" charset="0"/>
              </a:rPr>
              <a:t>(1) </a:t>
            </a:r>
            <a:r>
              <a:rPr lang="en-IN" sz="1400" b="1" u="sng" dirty="0">
                <a:latin typeface="Times New Roman" panose="02020603050405020304" pitchFamily="18" charset="0"/>
                <a:cs typeface="Times New Roman" panose="02020603050405020304" pitchFamily="18" charset="0"/>
              </a:rPr>
              <a:t>DESKTOP VIEW</a:t>
            </a: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pic>
        <p:nvPicPr>
          <p:cNvPr id="7" name="Picture 6">
            <a:extLst>
              <a:ext uri="{FF2B5EF4-FFF2-40B4-BE49-F238E27FC236}">
                <a16:creationId xmlns:a16="http://schemas.microsoft.com/office/drawing/2014/main" id="{E338E951-26D9-63ED-575A-E7E55D85B459}"/>
              </a:ext>
            </a:extLst>
          </p:cNvPr>
          <p:cNvPicPr>
            <a:picLocks noChangeAspect="1"/>
          </p:cNvPicPr>
          <p:nvPr/>
        </p:nvPicPr>
        <p:blipFill>
          <a:blip r:embed="rId2"/>
          <a:stretch>
            <a:fillRect/>
          </a:stretch>
        </p:blipFill>
        <p:spPr>
          <a:xfrm>
            <a:off x="457199" y="2273875"/>
            <a:ext cx="6858000" cy="3920627"/>
          </a:xfrm>
          <a:prstGeom prst="rect">
            <a:avLst/>
          </a:prstGeom>
        </p:spPr>
      </p:pic>
      <p:pic>
        <p:nvPicPr>
          <p:cNvPr id="9" name="Picture 8">
            <a:extLst>
              <a:ext uri="{FF2B5EF4-FFF2-40B4-BE49-F238E27FC236}">
                <a16:creationId xmlns:a16="http://schemas.microsoft.com/office/drawing/2014/main" id="{D99848CD-0DC7-0F09-7643-CE251E57FFF2}"/>
              </a:ext>
            </a:extLst>
          </p:cNvPr>
          <p:cNvPicPr>
            <a:picLocks noChangeAspect="1"/>
          </p:cNvPicPr>
          <p:nvPr/>
        </p:nvPicPr>
        <p:blipFill>
          <a:blip r:embed="rId3"/>
          <a:stretch>
            <a:fillRect/>
          </a:stretch>
        </p:blipFill>
        <p:spPr>
          <a:xfrm>
            <a:off x="487679" y="6362203"/>
            <a:ext cx="6827520" cy="3882148"/>
          </a:xfrm>
          <a:prstGeom prst="rect">
            <a:avLst/>
          </a:prstGeom>
        </p:spPr>
      </p:pic>
    </p:spTree>
    <p:extLst>
      <p:ext uri="{BB962C8B-B14F-4D97-AF65-F5344CB8AC3E}">
        <p14:creationId xmlns:p14="http://schemas.microsoft.com/office/powerpoint/2010/main" val="2840608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91CE0-23B8-DB68-7BD2-960D10A8A556}"/>
              </a:ext>
            </a:extLst>
          </p:cNvPr>
          <p:cNvSpPr>
            <a:spLocks noGrp="1"/>
          </p:cNvSpPr>
          <p:nvPr>
            <p:ph type="ctrTitle"/>
          </p:nvPr>
        </p:nvSpPr>
        <p:spPr>
          <a:xfrm>
            <a:off x="671988" y="622300"/>
            <a:ext cx="6428422" cy="2277547"/>
          </a:xfrm>
        </p:spPr>
        <p:txBody>
          <a:bodyPr/>
          <a:lstStyle/>
          <a:p>
            <a:pPr algn="just"/>
            <a:r>
              <a:rPr lang="en-IN" sz="1800" b="1" spc="-5" dirty="0">
                <a:latin typeface="Times New Roman"/>
                <a:cs typeface="Times New Roman"/>
              </a:rPr>
              <a:t>1.</a:t>
            </a:r>
            <a:r>
              <a:rPr lang="en-IN" sz="1800" b="1" u="sng" spc="-5" dirty="0">
                <a:latin typeface="Times New Roman"/>
                <a:cs typeface="Times New Roman"/>
              </a:rPr>
              <a:t>INTRODUCTION</a:t>
            </a:r>
            <a:br>
              <a:rPr lang="en-IN" sz="1800" u="sng" spc="-5" dirty="0"/>
            </a:br>
            <a:br>
              <a:rPr lang="en-IN" sz="1800" b="1" u="sng" spc="-5" dirty="0">
                <a:latin typeface="Times New Roman"/>
                <a:cs typeface="Times New Roman"/>
              </a:rPr>
            </a:br>
            <a:r>
              <a:rPr lang="en-US" sz="1400" b="0" i="0" dirty="0">
                <a:effectLst/>
                <a:latin typeface="Times New Roman" panose="02020603050405020304" pitchFamily="18" charset="0"/>
                <a:cs typeface="Times New Roman" panose="02020603050405020304" pitchFamily="18" charset="0"/>
              </a:rPr>
              <a:t>In today's fast-paced world, the demand for convenient and efficient food ordering services has skyrocketed. Online food ordering platforms have revolutionized the way people access their favorite meals, providing a seamless experience that bridges the gap between customers and restaurants. As the culinary industry continues to evolve, there is a growing need for innovative solutions that enhance user experience, streamline operations, and ensure customer satisfaction. This project aims to develop a comprehensive food ordering website that meets these demands by offering a user-friendly interface, a diverse menu selection, and a robust order management system.</a:t>
            </a:r>
            <a:endParaRPr lang="en-IN" sz="1400" u="sng"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582452" y="3128347"/>
            <a:ext cx="6533198" cy="8002191"/>
          </a:xfrm>
        </p:spPr>
        <p:txBody>
          <a:bodyPr numCol="1"/>
          <a:lstStyle/>
          <a:p>
            <a:pPr algn="just"/>
            <a:r>
              <a:rPr lang="en-US" sz="1600" b="1" i="0" dirty="0">
                <a:solidFill>
                  <a:schemeClr val="tx1"/>
                </a:solidFill>
                <a:effectLst/>
                <a:latin typeface="Times New Roman" panose="02020603050405020304" pitchFamily="18" charset="0"/>
                <a:cs typeface="Times New Roman" panose="02020603050405020304" pitchFamily="18" charset="0"/>
              </a:rPr>
              <a:t>1.1  </a:t>
            </a:r>
            <a:r>
              <a:rPr lang="en-US" sz="1600" b="1" i="0" u="sng" dirty="0">
                <a:solidFill>
                  <a:schemeClr val="tx1"/>
                </a:solidFill>
                <a:effectLst/>
                <a:latin typeface="Times New Roman" panose="02020603050405020304" pitchFamily="18" charset="0"/>
                <a:cs typeface="Times New Roman" panose="02020603050405020304" pitchFamily="18" charset="0"/>
              </a:rPr>
              <a:t>BACKGROUND</a:t>
            </a:r>
          </a:p>
          <a:p>
            <a:pPr algn="just"/>
            <a:endParaRPr lang="en-US" sz="1400" b="1" i="0" u="sng" dirty="0">
              <a:solidFill>
                <a:schemeClr val="tx1"/>
              </a:solidFill>
              <a:effectLst/>
              <a:latin typeface="Times New Roman" panose="02020603050405020304" pitchFamily="18" charset="0"/>
              <a:cs typeface="Times New Roman" panose="02020603050405020304" pitchFamily="18" charset="0"/>
            </a:endParaRPr>
          </a:p>
          <a:p>
            <a:pPr algn="just"/>
            <a:r>
              <a:rPr lang="en-US" sz="1400" b="0" i="0" dirty="0">
                <a:solidFill>
                  <a:schemeClr val="tx1"/>
                </a:solidFill>
                <a:effectLst/>
                <a:latin typeface="Times New Roman" panose="02020603050405020304" pitchFamily="18" charset="0"/>
                <a:cs typeface="Times New Roman" panose="02020603050405020304" pitchFamily="18" charset="0"/>
              </a:rPr>
              <a:t>The food delivery market has experienced exponential growth over the past decade, driven by technological advancements and changing consumer behaviors. With smartphones becoming ubiquitous and internet access more widespread, customers increasingly prefer online platforms for their food needs. This shift has led to the emergence of numerous food ordering websites and applications, each striving to provide unique features and exceptional service.</a:t>
            </a:r>
          </a:p>
          <a:p>
            <a:pPr algn="just"/>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r>
              <a:rPr lang="en-US" sz="1400" b="0" i="0" dirty="0">
                <a:solidFill>
                  <a:schemeClr val="tx1"/>
                </a:solidFill>
                <a:effectLst/>
                <a:latin typeface="Times New Roman" panose="02020603050405020304" pitchFamily="18" charset="0"/>
                <a:cs typeface="Times New Roman" panose="02020603050405020304" pitchFamily="18" charset="0"/>
              </a:rPr>
              <a:t>Despite the abundance of options, many platforms face challenges such as complex navigation, limited menu choices, and inefficient order processing. To address these issues, it is essential to create a website that not only caters to the culinary preferences of diverse customer segments but also incorporates intuitive design and efficient functionality. This project leverages modern web development technologies to build a food ordering website that prioritizes user experience and operational efficiency.</a:t>
            </a:r>
          </a:p>
          <a:p>
            <a:pPr algn="just"/>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r>
              <a:rPr lang="en-US" sz="1400" b="1" i="0" dirty="0">
                <a:solidFill>
                  <a:schemeClr val="tx1"/>
                </a:solidFill>
                <a:effectLst/>
                <a:latin typeface="Times New Roman" panose="02020603050405020304" pitchFamily="18" charset="0"/>
                <a:cs typeface="Times New Roman" panose="02020603050405020304" pitchFamily="18" charset="0"/>
              </a:rPr>
              <a:t>Technological Evolution in Online Food Ordering</a:t>
            </a:r>
          </a:p>
          <a:p>
            <a:pPr algn="just"/>
            <a:r>
              <a:rPr lang="en-US" sz="1400" b="0" i="0" dirty="0">
                <a:solidFill>
                  <a:schemeClr val="tx1"/>
                </a:solidFill>
                <a:effectLst/>
                <a:latin typeface="Times New Roman" panose="02020603050405020304" pitchFamily="18" charset="0"/>
                <a:cs typeface="Times New Roman" panose="02020603050405020304" pitchFamily="18" charset="0"/>
              </a:rPr>
              <a:t>The rapid advancement of web technologies has significantly transformed the landscape of online food ordering. Initially, food delivery services were limited to phone orders and direct visits to restaurants. With the advent of the internet and mobile technology, this landscape has dramatically evolved. Early online food ordering systems were rudimentary, often lacking user-friendly interfaces and efficient backend systems. However, with the development of advanced web technologies, frameworks, and programming languages, modern food ordering platforms now offer sophisticated features that enhance user experience and operational efficiency.</a:t>
            </a:r>
          </a:p>
          <a:p>
            <a:pPr algn="just"/>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r>
              <a:rPr lang="en-US" sz="1400" b="1" i="0" dirty="0">
                <a:solidFill>
                  <a:schemeClr val="tx1"/>
                </a:solidFill>
                <a:effectLst/>
                <a:latin typeface="Times New Roman" panose="02020603050405020304" pitchFamily="18" charset="0"/>
                <a:cs typeface="Times New Roman" panose="02020603050405020304" pitchFamily="18" charset="0"/>
              </a:rPr>
              <a:t>Current Market Scenario</a:t>
            </a:r>
          </a:p>
          <a:p>
            <a:pPr algn="just"/>
            <a:r>
              <a:rPr lang="en-US" sz="1400" b="0" i="0" dirty="0">
                <a:solidFill>
                  <a:schemeClr val="tx1"/>
                </a:solidFill>
                <a:effectLst/>
                <a:latin typeface="Times New Roman" panose="02020603050405020304" pitchFamily="18" charset="0"/>
                <a:cs typeface="Times New Roman" panose="02020603050405020304" pitchFamily="18" charset="0"/>
              </a:rPr>
              <a:t>The online food delivery market has seen exponential growth, driven by the convenience and variety it offers to consumers. Key players in this market include platforms like Uber Eats, Grubhub, </a:t>
            </a:r>
            <a:r>
              <a:rPr lang="en-US" sz="1400" b="0" i="0" dirty="0" err="1">
                <a:solidFill>
                  <a:schemeClr val="tx1"/>
                </a:solidFill>
                <a:effectLst/>
                <a:latin typeface="Times New Roman" panose="02020603050405020304" pitchFamily="18" charset="0"/>
                <a:cs typeface="Times New Roman" panose="02020603050405020304" pitchFamily="18" charset="0"/>
              </a:rPr>
              <a:t>DoorDash</a:t>
            </a:r>
            <a:r>
              <a:rPr lang="en-US" sz="1400" b="0" i="0" dirty="0">
                <a:solidFill>
                  <a:schemeClr val="tx1"/>
                </a:solidFill>
                <a:effectLst/>
                <a:latin typeface="Times New Roman" panose="02020603050405020304" pitchFamily="18" charset="0"/>
                <a:cs typeface="Times New Roman" panose="02020603050405020304" pitchFamily="18" charset="0"/>
              </a:rPr>
              <a:t>, and Zomato, which have set high standards in terms of user experience, service efficiency, and technological innovation. Despite their success, there remain several areas where these platforms can be improved, such as in the areas of navigation simplicity, menu diversity, and order processing speed.</a:t>
            </a:r>
          </a:p>
          <a:p>
            <a:pPr algn="l"/>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endParaRPr lang="en-US" sz="1400" b="0" i="0" dirty="0">
              <a:solidFill>
                <a:schemeClr val="tx1"/>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endParaRPr lang="en-IN" sz="1400" dirty="0">
              <a:solidFill>
                <a:schemeClr val="tx1"/>
              </a:solidFill>
              <a:latin typeface="Times New Roman" panose="02020603050405020304" pitchFamily="18" charset="0"/>
              <a:cs typeface="Times New Roman" panose="02020603050405020304" pitchFamily="18" charset="0"/>
            </a:endParaRP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35439647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pic>
        <p:nvPicPr>
          <p:cNvPr id="14" name="Picture 13">
            <a:extLst>
              <a:ext uri="{FF2B5EF4-FFF2-40B4-BE49-F238E27FC236}">
                <a16:creationId xmlns:a16="http://schemas.microsoft.com/office/drawing/2014/main" id="{4C556045-16E0-5891-8E12-DA456853CD8F}"/>
              </a:ext>
            </a:extLst>
          </p:cNvPr>
          <p:cNvPicPr>
            <a:picLocks noChangeAspect="1"/>
          </p:cNvPicPr>
          <p:nvPr/>
        </p:nvPicPr>
        <p:blipFill>
          <a:blip r:embed="rId2"/>
          <a:stretch>
            <a:fillRect/>
          </a:stretch>
        </p:blipFill>
        <p:spPr>
          <a:xfrm>
            <a:off x="563876" y="6487335"/>
            <a:ext cx="6659882" cy="3946985"/>
          </a:xfrm>
          <a:prstGeom prst="rect">
            <a:avLst/>
          </a:prstGeom>
        </p:spPr>
      </p:pic>
      <p:pic>
        <p:nvPicPr>
          <p:cNvPr id="12" name="Picture 11">
            <a:extLst>
              <a:ext uri="{FF2B5EF4-FFF2-40B4-BE49-F238E27FC236}">
                <a16:creationId xmlns:a16="http://schemas.microsoft.com/office/drawing/2014/main" id="{A57C30E2-3EEA-97D8-DB93-8B7A650B09A4}"/>
              </a:ext>
            </a:extLst>
          </p:cNvPr>
          <p:cNvPicPr>
            <a:picLocks noChangeAspect="1"/>
          </p:cNvPicPr>
          <p:nvPr/>
        </p:nvPicPr>
        <p:blipFill>
          <a:blip r:embed="rId3"/>
          <a:stretch>
            <a:fillRect/>
          </a:stretch>
        </p:blipFill>
        <p:spPr>
          <a:xfrm>
            <a:off x="563876" y="3670300"/>
            <a:ext cx="6675121" cy="3916736"/>
          </a:xfrm>
          <a:prstGeom prst="rect">
            <a:avLst/>
          </a:prstGeom>
        </p:spPr>
      </p:pic>
      <p:pic>
        <p:nvPicPr>
          <p:cNvPr id="10" name="Picture 9">
            <a:extLst>
              <a:ext uri="{FF2B5EF4-FFF2-40B4-BE49-F238E27FC236}">
                <a16:creationId xmlns:a16="http://schemas.microsoft.com/office/drawing/2014/main" id="{1168168E-2A4D-943F-E275-F2EB47FCB7B2}"/>
              </a:ext>
            </a:extLst>
          </p:cNvPr>
          <p:cNvPicPr>
            <a:picLocks noChangeAspect="1"/>
          </p:cNvPicPr>
          <p:nvPr/>
        </p:nvPicPr>
        <p:blipFill>
          <a:blip r:embed="rId4"/>
          <a:stretch>
            <a:fillRect/>
          </a:stretch>
        </p:blipFill>
        <p:spPr>
          <a:xfrm>
            <a:off x="548638" y="698500"/>
            <a:ext cx="6675121" cy="3632697"/>
          </a:xfrm>
          <a:prstGeom prst="rect">
            <a:avLst/>
          </a:prstGeom>
        </p:spPr>
      </p:pic>
    </p:spTree>
    <p:extLst>
      <p:ext uri="{BB962C8B-B14F-4D97-AF65-F5344CB8AC3E}">
        <p14:creationId xmlns:p14="http://schemas.microsoft.com/office/powerpoint/2010/main" val="26857026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pic>
        <p:nvPicPr>
          <p:cNvPr id="3" name="Picture 2">
            <a:extLst>
              <a:ext uri="{FF2B5EF4-FFF2-40B4-BE49-F238E27FC236}">
                <a16:creationId xmlns:a16="http://schemas.microsoft.com/office/drawing/2014/main" id="{934F620A-233C-7034-FA36-483BD2855552}"/>
              </a:ext>
            </a:extLst>
          </p:cNvPr>
          <p:cNvPicPr>
            <a:picLocks noChangeAspect="1"/>
          </p:cNvPicPr>
          <p:nvPr/>
        </p:nvPicPr>
        <p:blipFill>
          <a:blip r:embed="rId2"/>
          <a:stretch>
            <a:fillRect/>
          </a:stretch>
        </p:blipFill>
        <p:spPr>
          <a:xfrm>
            <a:off x="609600" y="774700"/>
            <a:ext cx="6629399" cy="4191000"/>
          </a:xfrm>
          <a:prstGeom prst="rect">
            <a:avLst/>
          </a:prstGeom>
        </p:spPr>
      </p:pic>
      <p:pic>
        <p:nvPicPr>
          <p:cNvPr id="6" name="Picture 5">
            <a:extLst>
              <a:ext uri="{FF2B5EF4-FFF2-40B4-BE49-F238E27FC236}">
                <a16:creationId xmlns:a16="http://schemas.microsoft.com/office/drawing/2014/main" id="{9939501A-601D-9912-B71D-1A7E4DFADAA1}"/>
              </a:ext>
            </a:extLst>
          </p:cNvPr>
          <p:cNvPicPr>
            <a:picLocks noChangeAspect="1"/>
          </p:cNvPicPr>
          <p:nvPr/>
        </p:nvPicPr>
        <p:blipFill>
          <a:blip r:embed="rId3"/>
          <a:stretch>
            <a:fillRect/>
          </a:stretch>
        </p:blipFill>
        <p:spPr>
          <a:xfrm>
            <a:off x="647698" y="5308600"/>
            <a:ext cx="6591301" cy="4457700"/>
          </a:xfrm>
          <a:prstGeom prst="rect">
            <a:avLst/>
          </a:prstGeom>
        </p:spPr>
      </p:pic>
    </p:spTree>
    <p:extLst>
      <p:ext uri="{BB962C8B-B14F-4D97-AF65-F5344CB8AC3E}">
        <p14:creationId xmlns:p14="http://schemas.microsoft.com/office/powerpoint/2010/main" val="17461097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91CE0-23B8-DB68-7BD2-960D10A8A556}"/>
              </a:ext>
            </a:extLst>
          </p:cNvPr>
          <p:cNvSpPr>
            <a:spLocks noGrp="1"/>
          </p:cNvSpPr>
          <p:nvPr>
            <p:ph type="ctrTitle"/>
          </p:nvPr>
        </p:nvSpPr>
        <p:spPr>
          <a:xfrm>
            <a:off x="567213" y="459740"/>
            <a:ext cx="6428422" cy="276999"/>
          </a:xfrm>
        </p:spPr>
        <p:txBody>
          <a:bodyPr/>
          <a:lstStyle/>
          <a:p>
            <a:pPr algn="ctr"/>
            <a:r>
              <a:rPr lang="en-IN" sz="1800" u="sng" dirty="0"/>
              <a:t>References</a:t>
            </a:r>
          </a:p>
        </p:txBody>
      </p:sp>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472439" y="850900"/>
            <a:ext cx="7011988" cy="3385542"/>
          </a:xfrm>
        </p:spPr>
        <p:txBody>
          <a:bodyPr/>
          <a:lstStyle/>
          <a:p>
            <a:pPr marL="285750" indent="-285750" algn="l">
              <a:buFont typeface="Wingdings" panose="05000000000000000000" pitchFamily="2" charset="2"/>
              <a:buChar char="q"/>
            </a:pPr>
            <a:r>
              <a:rPr lang="en-US" sz="2000" b="0" i="0" dirty="0">
                <a:solidFill>
                  <a:schemeClr val="tx1"/>
                </a:solidFill>
                <a:effectLst/>
                <a:latin typeface="Times New Roman" panose="02020603050405020304" pitchFamily="18" charset="0"/>
                <a:cs typeface="Times New Roman" panose="02020603050405020304" pitchFamily="18" charset="0"/>
              </a:rPr>
              <a:t>React Documentation-   </a:t>
            </a:r>
          </a:p>
          <a:p>
            <a:pPr algn="l"/>
            <a:r>
              <a:rPr lang="en-US" sz="2000" dirty="0">
                <a:solidFill>
                  <a:schemeClr val="tx1"/>
                </a:solidFill>
                <a:latin typeface="Times New Roman" panose="02020603050405020304" pitchFamily="18" charset="0"/>
                <a:cs typeface="Times New Roman" panose="02020603050405020304" pitchFamily="18" charset="0"/>
              </a:rPr>
              <a:t>              </a:t>
            </a:r>
            <a:r>
              <a:rPr lang="en-US" sz="2000" b="0" i="0" dirty="0">
                <a:solidFill>
                  <a:schemeClr val="tx1"/>
                </a:solidFill>
                <a:effectLst/>
                <a:latin typeface="Times New Roman" panose="02020603050405020304" pitchFamily="18" charset="0"/>
                <a:cs typeface="Times New Roman" panose="02020603050405020304" pitchFamily="18" charset="0"/>
              </a:rPr>
              <a:t> </a:t>
            </a:r>
            <a:r>
              <a:rPr lang="en-US" sz="2000" b="0" i="0" dirty="0">
                <a:solidFill>
                  <a:schemeClr val="tx1"/>
                </a:solidFill>
                <a:effectLst/>
                <a:latin typeface="Times New Roman" panose="02020603050405020304" pitchFamily="18" charset="0"/>
                <a:cs typeface="Times New Roman" panose="02020603050405020304" pitchFamily="18" charset="0"/>
                <a:hlinkClick r:id="rId3"/>
              </a:rPr>
              <a:t>https://react.dev/blog/2023/03/16/introducing-react-dev</a:t>
            </a:r>
            <a:endParaRPr lang="en-US" sz="2000" b="0" i="0" dirty="0">
              <a:solidFill>
                <a:schemeClr val="tx1"/>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endParaRPr lang="en-US" sz="2000" dirty="0">
              <a:solidFill>
                <a:schemeClr val="tx1"/>
              </a:solidFill>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q"/>
            </a:pPr>
            <a:r>
              <a:rPr lang="en-US" sz="2000" b="0" i="0" dirty="0">
                <a:solidFill>
                  <a:schemeClr val="tx1"/>
                </a:solidFill>
                <a:effectLst/>
                <a:latin typeface="Times New Roman" panose="02020603050405020304" pitchFamily="18" charset="0"/>
                <a:cs typeface="Times New Roman" panose="02020603050405020304" pitchFamily="18" charset="0"/>
              </a:rPr>
              <a:t>ReactDOM</a:t>
            </a:r>
            <a:r>
              <a:rPr lang="en-US" sz="2000" dirty="0">
                <a:solidFill>
                  <a:schemeClr val="tx1"/>
                </a:solidFill>
                <a:latin typeface="Times New Roman" panose="02020603050405020304" pitchFamily="18" charset="0"/>
                <a:cs typeface="Times New Roman" panose="02020603050405020304" pitchFamily="18" charset="0"/>
              </a:rPr>
              <a:t>  </a:t>
            </a:r>
            <a:r>
              <a:rPr lang="en-US" sz="2000" b="0" i="0" dirty="0">
                <a:solidFill>
                  <a:schemeClr val="tx1"/>
                </a:solidFill>
                <a:effectLst/>
                <a:latin typeface="Times New Roman" panose="02020603050405020304" pitchFamily="18" charset="0"/>
                <a:cs typeface="Times New Roman" panose="02020603050405020304" pitchFamily="18" charset="0"/>
              </a:rPr>
              <a:t>Documentation-     </a:t>
            </a:r>
          </a:p>
          <a:p>
            <a:pPr algn="l"/>
            <a:r>
              <a:rPr lang="en-US" sz="2000" b="0" i="0" dirty="0">
                <a:solidFill>
                  <a:schemeClr val="tx1"/>
                </a:solidFill>
                <a:effectLst/>
                <a:latin typeface="Times New Roman" panose="02020603050405020304" pitchFamily="18" charset="0"/>
                <a:cs typeface="Times New Roman" panose="02020603050405020304" pitchFamily="18" charset="0"/>
              </a:rPr>
              <a:t>                   </a:t>
            </a:r>
            <a:r>
              <a:rPr lang="en-US" sz="2000" b="0" i="0" dirty="0">
                <a:solidFill>
                  <a:schemeClr val="tx1"/>
                </a:solidFill>
                <a:effectLst/>
                <a:latin typeface="Times New Roman" panose="02020603050405020304" pitchFamily="18" charset="0"/>
                <a:cs typeface="Times New Roman" panose="02020603050405020304" pitchFamily="18" charset="0"/>
                <a:hlinkClick r:id="rId4"/>
              </a:rPr>
              <a:t>https://www.geeksforgeeks.org/reactjs-reactdom/</a:t>
            </a:r>
            <a:endParaRPr lang="en-US" sz="2000" b="0" i="0" dirty="0">
              <a:solidFill>
                <a:schemeClr val="tx1"/>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endParaRPr lang="en-US" sz="2000" dirty="0">
              <a:solidFill>
                <a:schemeClr val="tx1"/>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2000" b="0" i="0" dirty="0">
                <a:solidFill>
                  <a:schemeClr val="tx1"/>
                </a:solidFill>
                <a:effectLst/>
                <a:latin typeface="Times New Roman" panose="02020603050405020304" pitchFamily="18" charset="0"/>
                <a:cs typeface="Times New Roman" panose="02020603050405020304" pitchFamily="18" charset="0"/>
              </a:rPr>
              <a:t>Node.js Documentation </a:t>
            </a:r>
            <a:r>
              <a:rPr lang="en-US" sz="2000" b="0" i="0" dirty="0">
                <a:solidFill>
                  <a:schemeClr val="tx1"/>
                </a:solidFill>
                <a:effectLst/>
                <a:latin typeface="Times New Roman" panose="02020603050405020304" pitchFamily="18" charset="0"/>
                <a:cs typeface="Times New Roman" panose="02020603050405020304" pitchFamily="18" charset="0"/>
                <a:hlinkClick r:id="rId5"/>
              </a:rPr>
              <a:t>–</a:t>
            </a:r>
            <a:endParaRPr lang="en-US" sz="2000" b="0" i="0" dirty="0">
              <a:solidFill>
                <a:schemeClr val="tx1"/>
              </a:solidFill>
              <a:effectLst/>
              <a:latin typeface="Times New Roman" panose="02020603050405020304" pitchFamily="18" charset="0"/>
              <a:cs typeface="Times New Roman" panose="02020603050405020304" pitchFamily="18" charset="0"/>
            </a:endParaRPr>
          </a:p>
          <a:p>
            <a:pPr algn="just"/>
            <a:r>
              <a:rPr lang="en-US" sz="2000" u="sng" dirty="0">
                <a:solidFill>
                  <a:schemeClr val="tx1"/>
                </a:solidFill>
                <a:latin typeface="Times New Roman" panose="02020603050405020304" pitchFamily="18" charset="0"/>
                <a:cs typeface="Times New Roman" panose="02020603050405020304" pitchFamily="18" charset="0"/>
                <a:hlinkClick r:id="rId5"/>
              </a:rPr>
              <a:t>                   </a:t>
            </a:r>
            <a:r>
              <a:rPr lang="en-US" sz="2000" dirty="0">
                <a:solidFill>
                  <a:schemeClr val="tx1"/>
                </a:solidFill>
                <a:latin typeface="Times New Roman" panose="02020603050405020304" pitchFamily="18" charset="0"/>
                <a:cs typeface="Times New Roman" panose="02020603050405020304" pitchFamily="18" charset="0"/>
                <a:hlinkClick r:id="rId5"/>
              </a:rPr>
              <a:t>  </a:t>
            </a:r>
            <a:r>
              <a:rPr lang="en-US" sz="2000" b="0" i="0" dirty="0">
                <a:solidFill>
                  <a:schemeClr val="tx1"/>
                </a:solidFill>
                <a:effectLst/>
                <a:latin typeface="Times New Roman" panose="02020603050405020304" pitchFamily="18" charset="0"/>
                <a:cs typeface="Times New Roman" panose="02020603050405020304" pitchFamily="18" charset="0"/>
                <a:hlinkClick r:id="rId5"/>
              </a:rPr>
              <a:t>https://nodejs.org/docs/latest/api/</a:t>
            </a:r>
            <a:endParaRPr lang="en-US" sz="2000" b="0" i="0" dirty="0">
              <a:solidFill>
                <a:schemeClr val="tx1"/>
              </a:solidFill>
              <a:effectLst/>
              <a:latin typeface="Times New Roman" panose="02020603050405020304" pitchFamily="18" charset="0"/>
              <a:cs typeface="Times New Roman" panose="02020603050405020304" pitchFamily="18" charset="0"/>
            </a:endParaRPr>
          </a:p>
          <a:p>
            <a:pPr algn="just"/>
            <a:endParaRPr lang="en-US" sz="2000" dirty="0">
              <a:solidFill>
                <a:schemeClr val="tx1"/>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2000" b="0" i="0" dirty="0">
                <a:solidFill>
                  <a:schemeClr val="tx1"/>
                </a:solidFill>
                <a:effectLst/>
                <a:latin typeface="Times New Roman" panose="02020603050405020304" pitchFamily="18" charset="0"/>
                <a:cs typeface="Times New Roman" panose="02020603050405020304" pitchFamily="18" charset="0"/>
              </a:rPr>
              <a:t>JSX Documentation </a:t>
            </a:r>
            <a:r>
              <a:rPr lang="en-US" sz="2000" b="0" i="0" dirty="0">
                <a:solidFill>
                  <a:schemeClr val="tx1"/>
                </a:solidFill>
                <a:effectLst/>
                <a:latin typeface="Times New Roman" panose="02020603050405020304" pitchFamily="18" charset="0"/>
                <a:cs typeface="Times New Roman" panose="02020603050405020304" pitchFamily="18" charset="0"/>
                <a:hlinkClick r:id="rId6"/>
              </a:rPr>
              <a:t>–</a:t>
            </a:r>
            <a:r>
              <a:rPr lang="en-US" sz="2000" b="0" i="0" dirty="0">
                <a:solidFill>
                  <a:schemeClr val="tx1"/>
                </a:solidFill>
                <a:effectLst/>
                <a:latin typeface="Times New Roman" panose="02020603050405020304" pitchFamily="18" charset="0"/>
                <a:cs typeface="Times New Roman" panose="02020603050405020304" pitchFamily="18" charset="0"/>
              </a:rPr>
              <a:t> </a:t>
            </a:r>
          </a:p>
          <a:p>
            <a:pPr algn="just"/>
            <a:r>
              <a:rPr lang="en-US" sz="2000" b="0" i="0" dirty="0">
                <a:solidFill>
                  <a:schemeClr val="tx1"/>
                </a:solidFill>
                <a:effectLst/>
                <a:latin typeface="Times New Roman" panose="02020603050405020304" pitchFamily="18" charset="0"/>
                <a:cs typeface="Times New Roman" panose="02020603050405020304" pitchFamily="18" charset="0"/>
                <a:hlinkClick r:id="rId6"/>
              </a:rPr>
              <a:t>                https://legacy.reactjs.org/docs/introducing-jsx.html</a:t>
            </a:r>
            <a:endParaRPr lang="en-US" sz="2000" b="0" i="0" dirty="0">
              <a:solidFill>
                <a:schemeClr val="tx1"/>
              </a:solidFill>
              <a:effectLst/>
              <a:latin typeface="Times New Roman" panose="02020603050405020304" pitchFamily="18" charset="0"/>
              <a:cs typeface="Times New Roman" panose="02020603050405020304" pitchFamily="18" charset="0"/>
            </a:endParaRP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3904110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533400" y="850900"/>
            <a:ext cx="6629400" cy="6801862"/>
          </a:xfrm>
        </p:spPr>
        <p:txBody>
          <a:bodyPr/>
          <a:lstStyle/>
          <a:p>
            <a:pPr algn="just"/>
            <a:r>
              <a:rPr lang="en-US" b="1" i="0" dirty="0">
                <a:solidFill>
                  <a:schemeClr val="tx1"/>
                </a:solidFill>
                <a:effectLst/>
                <a:latin typeface="Times New Roman" panose="02020603050405020304" pitchFamily="18" charset="0"/>
                <a:cs typeface="Times New Roman" panose="02020603050405020304" pitchFamily="18" charset="0"/>
              </a:rPr>
              <a:t>1.2 </a:t>
            </a:r>
            <a:r>
              <a:rPr lang="en-US" b="1" i="0" u="sng" dirty="0">
                <a:solidFill>
                  <a:schemeClr val="tx1"/>
                </a:solidFill>
                <a:effectLst/>
                <a:latin typeface="Times New Roman" panose="02020603050405020304" pitchFamily="18" charset="0"/>
                <a:cs typeface="Times New Roman" panose="02020603050405020304" pitchFamily="18" charset="0"/>
              </a:rPr>
              <a:t>OBJECTIVES</a:t>
            </a:r>
          </a:p>
          <a:p>
            <a:pPr algn="just"/>
            <a:endParaRPr lang="en-US" b="0" i="0" u="sng" dirty="0">
              <a:solidFill>
                <a:schemeClr val="tx1"/>
              </a:solidFill>
              <a:effectLst/>
              <a:latin typeface="Times New Roman" panose="02020603050405020304" pitchFamily="18" charset="0"/>
              <a:cs typeface="Times New Roman" panose="02020603050405020304" pitchFamily="18" charset="0"/>
            </a:endParaRPr>
          </a:p>
          <a:p>
            <a:pPr algn="just"/>
            <a:r>
              <a:rPr lang="en-US" sz="1400" b="0" i="0" dirty="0">
                <a:solidFill>
                  <a:schemeClr val="tx1"/>
                </a:solidFill>
                <a:effectLst/>
                <a:latin typeface="Times New Roman" panose="02020603050405020304" pitchFamily="18" charset="0"/>
                <a:cs typeface="Times New Roman" panose="02020603050405020304" pitchFamily="18" charset="0"/>
              </a:rPr>
              <a:t>The primary objective of this project is to develop a state-of-the-art food ordering website that serves as a reliable and convenient platform for customers and restaurants alike. The website aims to achieve the following goals:</a:t>
            </a:r>
          </a:p>
          <a:p>
            <a:pPr algn="just"/>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User-Friendly Interface</a:t>
            </a:r>
            <a:r>
              <a:rPr lang="en-US" sz="1400" b="0" i="0" dirty="0">
                <a:solidFill>
                  <a:schemeClr val="tx1"/>
                </a:solidFill>
                <a:effectLst/>
                <a:latin typeface="Times New Roman" panose="02020603050405020304" pitchFamily="18" charset="0"/>
                <a:cs typeface="Times New Roman" panose="02020603050405020304" pitchFamily="18" charset="0"/>
              </a:rPr>
              <a:t>: Design an intuitive and aesthetically pleasing interface that enhances the user experience, making it easy for customers to browse menus, place orders, and navigate the site.</a:t>
            </a:r>
          </a:p>
          <a:p>
            <a:pPr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Diverse Menu Selection</a:t>
            </a:r>
            <a:r>
              <a:rPr lang="en-US" sz="1400" b="0" i="0" dirty="0">
                <a:solidFill>
                  <a:schemeClr val="tx1"/>
                </a:solidFill>
                <a:effectLst/>
                <a:latin typeface="Times New Roman" panose="02020603050405020304" pitchFamily="18" charset="0"/>
                <a:cs typeface="Times New Roman" panose="02020603050405020304" pitchFamily="18" charset="0"/>
              </a:rPr>
              <a:t>: Provide a comprehensive menu that includes a wide variety of cuisines and dishes, catering to the diverse tastes and preferences of customers.</a:t>
            </a:r>
          </a:p>
          <a:p>
            <a:pPr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Efficient Order Management</a:t>
            </a:r>
            <a:r>
              <a:rPr lang="en-US" sz="1400" b="0" i="0" dirty="0">
                <a:solidFill>
                  <a:schemeClr val="tx1"/>
                </a:solidFill>
                <a:effectLst/>
                <a:latin typeface="Times New Roman" panose="02020603050405020304" pitchFamily="18" charset="0"/>
                <a:cs typeface="Times New Roman" panose="02020603050405020304" pitchFamily="18" charset="0"/>
              </a:rPr>
              <a:t>: Implement a robust order management system that ensures seamless order processing, from placement to delivery, minimizing errors and delays.</a:t>
            </a:r>
          </a:p>
          <a:p>
            <a:pPr algn="just">
              <a:buFont typeface="+mj-lt"/>
              <a:buAutoNum type="arabicPeriod"/>
            </a:pPr>
            <a:endParaRPr lang="en-US" sz="1400" b="1" i="0" dirty="0">
              <a:solidFill>
                <a:schemeClr val="tx1"/>
              </a:solidFill>
              <a:effectLst/>
              <a:latin typeface="Times New Roman" panose="02020603050405020304" pitchFamily="18" charset="0"/>
              <a:cs typeface="Times New Roman" panose="02020603050405020304" pitchFamily="18" charset="0"/>
            </a:endParaRP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Responsive Design</a:t>
            </a:r>
            <a:r>
              <a:rPr lang="en-US" sz="1400" b="0" i="0" dirty="0">
                <a:solidFill>
                  <a:schemeClr val="tx1"/>
                </a:solidFill>
                <a:effectLst/>
                <a:latin typeface="Times New Roman" panose="02020603050405020304" pitchFamily="18" charset="0"/>
                <a:cs typeface="Times New Roman" panose="02020603050405020304" pitchFamily="18" charset="0"/>
              </a:rPr>
              <a:t>: Ensure the website is fully responsive, offering an optimal viewing experience across different devices, including desktops, tablets, and smartphones.</a:t>
            </a:r>
          </a:p>
          <a:p>
            <a:pPr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Secure Transactions</a:t>
            </a:r>
            <a:r>
              <a:rPr lang="en-US" sz="1400" b="0" i="0" dirty="0">
                <a:solidFill>
                  <a:schemeClr val="tx1"/>
                </a:solidFill>
                <a:effectLst/>
                <a:latin typeface="Times New Roman" panose="02020603050405020304" pitchFamily="18" charset="0"/>
                <a:cs typeface="Times New Roman" panose="02020603050405020304" pitchFamily="18" charset="0"/>
              </a:rPr>
              <a:t>: Incorporate secure payment gateways to protect customer information and ensure safe transactions.</a:t>
            </a:r>
          </a:p>
          <a:p>
            <a:pPr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Scalability</a:t>
            </a:r>
            <a:r>
              <a:rPr lang="en-US" sz="1400" b="0" i="0" dirty="0">
                <a:solidFill>
                  <a:schemeClr val="tx1"/>
                </a:solidFill>
                <a:effectLst/>
                <a:latin typeface="Times New Roman" panose="02020603050405020304" pitchFamily="18" charset="0"/>
                <a:cs typeface="Times New Roman" panose="02020603050405020304" pitchFamily="18" charset="0"/>
              </a:rPr>
              <a:t>: Develop a scalable architecture that can accommodate future growth and the addition of new features.</a:t>
            </a:r>
          </a:p>
          <a:p>
            <a:pPr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Customer Engagement</a:t>
            </a:r>
            <a:r>
              <a:rPr lang="en-US" sz="1400" b="0" i="0" dirty="0">
                <a:solidFill>
                  <a:schemeClr val="tx1"/>
                </a:solidFill>
                <a:effectLst/>
                <a:latin typeface="Times New Roman" panose="02020603050405020304" pitchFamily="18" charset="0"/>
                <a:cs typeface="Times New Roman" panose="02020603050405020304" pitchFamily="18" charset="0"/>
              </a:rPr>
              <a:t>: Integrate features that enhance customer engagement, such as personalized recommendations, offers, and feedback systems.</a:t>
            </a:r>
          </a:p>
          <a:p>
            <a:pPr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r>
              <a:rPr lang="en-US" sz="1400" b="0" i="0" dirty="0">
                <a:solidFill>
                  <a:schemeClr val="tx1"/>
                </a:solidFill>
                <a:effectLst/>
                <a:latin typeface="Times New Roman" panose="02020603050405020304" pitchFamily="18" charset="0"/>
                <a:cs typeface="Times New Roman" panose="02020603050405020304" pitchFamily="18" charset="0"/>
              </a:rPr>
              <a:t>By achieving these objectives, the project aims to create a food ordering website that stands out in the competitive market, offering a superior alternative to existing solutions and setting a new standard for online food ordering services.</a:t>
            </a: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1490038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91CE0-23B8-DB68-7BD2-960D10A8A556}"/>
              </a:ext>
            </a:extLst>
          </p:cNvPr>
          <p:cNvSpPr>
            <a:spLocks noGrp="1"/>
          </p:cNvSpPr>
          <p:nvPr>
            <p:ph type="ctrTitle"/>
          </p:nvPr>
        </p:nvSpPr>
        <p:spPr>
          <a:xfrm>
            <a:off x="567213" y="459740"/>
            <a:ext cx="6428422" cy="276999"/>
          </a:xfrm>
        </p:spPr>
        <p:txBody>
          <a:bodyPr/>
          <a:lstStyle/>
          <a:p>
            <a:pPr algn="ctr"/>
            <a:r>
              <a:rPr lang="en-IN" sz="1800" u="sng" dirty="0"/>
              <a:t>Requirements</a:t>
            </a:r>
          </a:p>
        </p:txBody>
      </p:sp>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472439" y="850900"/>
            <a:ext cx="7011988" cy="8956298"/>
          </a:xfrm>
        </p:spPr>
        <p:txBody>
          <a:bodyPr/>
          <a:lstStyle/>
          <a:p>
            <a:pPr algn="just"/>
            <a:r>
              <a:rPr lang="en-US" b="1" i="0" u="sng" dirty="0">
                <a:solidFill>
                  <a:schemeClr val="tx1"/>
                </a:solidFill>
                <a:effectLst/>
                <a:latin typeface="Times New Roman" panose="02020603050405020304" pitchFamily="18" charset="0"/>
                <a:cs typeface="Times New Roman" panose="02020603050405020304" pitchFamily="18" charset="0"/>
              </a:rPr>
              <a:t>Functional Requirements</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User Registration and Authentication</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Sign Up and Log In</a:t>
            </a:r>
            <a:r>
              <a:rPr lang="en-US" sz="1400" b="0" i="0" dirty="0">
                <a:solidFill>
                  <a:schemeClr val="tx1"/>
                </a:solidFill>
                <a:effectLst/>
                <a:latin typeface="Times New Roman" panose="02020603050405020304" pitchFamily="18" charset="0"/>
                <a:cs typeface="Times New Roman" panose="02020603050405020304" pitchFamily="18" charset="0"/>
              </a:rPr>
              <a:t>: Users can create accounts using email, phone number, or social media accounts.</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Secure Authentication</a:t>
            </a:r>
            <a:r>
              <a:rPr lang="en-US" sz="1400" b="0" i="0" dirty="0">
                <a:solidFill>
                  <a:schemeClr val="tx1"/>
                </a:solidFill>
                <a:effectLst/>
                <a:latin typeface="Times New Roman" panose="02020603050405020304" pitchFamily="18" charset="0"/>
                <a:cs typeface="Times New Roman" panose="02020603050405020304" pitchFamily="18" charset="0"/>
              </a:rPr>
              <a:t>: Implement JWT (JSON Web Tokens) for secure login and session management.</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User Profiles</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Profile Management</a:t>
            </a:r>
            <a:r>
              <a:rPr lang="en-US" sz="1400" b="0" i="0" dirty="0">
                <a:solidFill>
                  <a:schemeClr val="tx1"/>
                </a:solidFill>
                <a:effectLst/>
                <a:latin typeface="Times New Roman" panose="02020603050405020304" pitchFamily="18" charset="0"/>
                <a:cs typeface="Times New Roman" panose="02020603050405020304" pitchFamily="18" charset="0"/>
              </a:rPr>
              <a:t>: Users can update their personal information, including delivery addresses and payment methods.</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Order History</a:t>
            </a:r>
            <a:r>
              <a:rPr lang="en-US" sz="1400" b="0" i="0" dirty="0">
                <a:solidFill>
                  <a:schemeClr val="tx1"/>
                </a:solidFill>
                <a:effectLst/>
                <a:latin typeface="Times New Roman" panose="02020603050405020304" pitchFamily="18" charset="0"/>
                <a:cs typeface="Times New Roman" panose="02020603050405020304" pitchFamily="18" charset="0"/>
              </a:rPr>
              <a:t>: Users can view their past orders and track current orders.</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Restaurant Listings and Menus</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Restaurant Display</a:t>
            </a:r>
            <a:r>
              <a:rPr lang="en-US" sz="1400" b="0" i="0" dirty="0">
                <a:solidFill>
                  <a:schemeClr val="tx1"/>
                </a:solidFill>
                <a:effectLst/>
                <a:latin typeface="Times New Roman" panose="02020603050405020304" pitchFamily="18" charset="0"/>
                <a:cs typeface="Times New Roman" panose="02020603050405020304" pitchFamily="18" charset="0"/>
              </a:rPr>
              <a:t>: Show a list of restaurants with filters for cuisine type, delivery time, and rating.</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Menu Details</a:t>
            </a:r>
            <a:r>
              <a:rPr lang="en-US" sz="1400" b="0" i="0" dirty="0">
                <a:solidFill>
                  <a:schemeClr val="tx1"/>
                </a:solidFill>
                <a:effectLst/>
                <a:latin typeface="Times New Roman" panose="02020603050405020304" pitchFamily="18" charset="0"/>
                <a:cs typeface="Times New Roman" panose="02020603050405020304" pitchFamily="18" charset="0"/>
              </a:rPr>
              <a:t>: Provide detailed menus for each restaurant, including dish descriptions, prices, and images.</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Real-Time Availability</a:t>
            </a:r>
            <a:r>
              <a:rPr lang="en-US" sz="1400" b="0" i="0" dirty="0">
                <a:solidFill>
                  <a:schemeClr val="tx1"/>
                </a:solidFill>
                <a:effectLst/>
                <a:latin typeface="Times New Roman" panose="02020603050405020304" pitchFamily="18" charset="0"/>
                <a:cs typeface="Times New Roman" panose="02020603050405020304" pitchFamily="18" charset="0"/>
              </a:rPr>
              <a:t>: Display real-time open/closed status of restaurants.</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Offers and Discounts</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Promotional System</a:t>
            </a:r>
            <a:r>
              <a:rPr lang="en-US" sz="1400" b="0" i="0" dirty="0">
                <a:solidFill>
                  <a:schemeClr val="tx1"/>
                </a:solidFill>
                <a:effectLst/>
                <a:latin typeface="Times New Roman" panose="02020603050405020304" pitchFamily="18" charset="0"/>
                <a:cs typeface="Times New Roman" panose="02020603050405020304" pitchFamily="18" charset="0"/>
              </a:rPr>
              <a:t>: Implement a system for promotional offers, discounts, and coupon codes.</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Apply Discounts</a:t>
            </a:r>
            <a:r>
              <a:rPr lang="en-US" sz="1400" b="0" i="0" dirty="0">
                <a:solidFill>
                  <a:schemeClr val="tx1"/>
                </a:solidFill>
                <a:effectLst/>
                <a:latin typeface="Times New Roman" panose="02020603050405020304" pitchFamily="18" charset="0"/>
                <a:cs typeface="Times New Roman" panose="02020603050405020304" pitchFamily="18" charset="0"/>
              </a:rPr>
              <a:t>: Allow users to apply offers during the checkout process.</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Reviews and Ratings</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User Reviews</a:t>
            </a:r>
            <a:r>
              <a:rPr lang="en-US" sz="1400" b="0" i="0" dirty="0">
                <a:solidFill>
                  <a:schemeClr val="tx1"/>
                </a:solidFill>
                <a:effectLst/>
                <a:latin typeface="Times New Roman" panose="02020603050405020304" pitchFamily="18" charset="0"/>
                <a:cs typeface="Times New Roman" panose="02020603050405020304" pitchFamily="18" charset="0"/>
              </a:rPr>
              <a:t>: Enable users to rate and review restaurants and dishes.</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Display Ratings</a:t>
            </a:r>
            <a:r>
              <a:rPr lang="en-US" sz="1400" b="0" i="0" dirty="0">
                <a:solidFill>
                  <a:schemeClr val="tx1"/>
                </a:solidFill>
                <a:effectLst/>
                <a:latin typeface="Times New Roman" panose="02020603050405020304" pitchFamily="18" charset="0"/>
                <a:cs typeface="Times New Roman" panose="02020603050405020304" pitchFamily="18" charset="0"/>
              </a:rPr>
              <a:t>: Show aggregated ratings and reviews on restaurant and dish pages.</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Customer Support</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Help Section</a:t>
            </a:r>
            <a:r>
              <a:rPr lang="en-US" sz="1400" b="0" i="0" dirty="0">
                <a:solidFill>
                  <a:schemeClr val="tx1"/>
                </a:solidFill>
                <a:effectLst/>
                <a:latin typeface="Times New Roman" panose="02020603050405020304" pitchFamily="18" charset="0"/>
                <a:cs typeface="Times New Roman" panose="02020603050405020304" pitchFamily="18" charset="0"/>
              </a:rPr>
              <a:t>: Provide FAQs and contact information.</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Live Chat/Support</a:t>
            </a:r>
            <a:r>
              <a:rPr lang="en-US" sz="1400" b="0" i="0" dirty="0">
                <a:solidFill>
                  <a:schemeClr val="tx1"/>
                </a:solidFill>
                <a:effectLst/>
                <a:latin typeface="Times New Roman" panose="02020603050405020304" pitchFamily="18" charset="0"/>
                <a:cs typeface="Times New Roman" panose="02020603050405020304" pitchFamily="18" charset="0"/>
              </a:rPr>
              <a:t>: Implement a live chat or support ticket system for customer inquiries.</a:t>
            </a:r>
          </a:p>
          <a:p>
            <a:pPr marL="742950" lvl="1" indent="-285750" algn="just">
              <a:buFont typeface="+mj-lt"/>
              <a:buAutoNum type="arabicPeriod"/>
            </a:pPr>
            <a:endParaRPr lang="en-US" sz="1400" dirty="0">
              <a:solidFill>
                <a:schemeClr val="tx1"/>
              </a:solidFill>
              <a:latin typeface="Times New Roman" panose="02020603050405020304" pitchFamily="18" charset="0"/>
              <a:cs typeface="Times New Roman" panose="02020603050405020304" pitchFamily="18" charset="0"/>
            </a:endParaRPr>
          </a:p>
          <a:p>
            <a:pPr marL="742950" lvl="1" indent="-285750"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r>
              <a:rPr lang="en-US" b="1" i="0" u="sng" dirty="0">
                <a:solidFill>
                  <a:schemeClr val="tx1"/>
                </a:solidFill>
                <a:effectLst/>
                <a:latin typeface="Times New Roman" panose="02020603050405020304" pitchFamily="18" charset="0"/>
                <a:cs typeface="Times New Roman" panose="02020603050405020304" pitchFamily="18" charset="0"/>
              </a:rPr>
              <a:t>Non-Functional Requirements</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Performance</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Fast Loading</a:t>
            </a:r>
            <a:r>
              <a:rPr lang="en-US" sz="1400" b="0" i="0" dirty="0">
                <a:solidFill>
                  <a:schemeClr val="tx1"/>
                </a:solidFill>
                <a:effectLst/>
                <a:latin typeface="Times New Roman" panose="02020603050405020304" pitchFamily="18" charset="0"/>
                <a:cs typeface="Times New Roman" panose="02020603050405020304" pitchFamily="18" charset="0"/>
              </a:rPr>
              <a:t>: Ensure the website loads quickly and efficiently.</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Caching</a:t>
            </a:r>
            <a:r>
              <a:rPr lang="en-US" sz="1400" b="0" i="0" dirty="0">
                <a:solidFill>
                  <a:schemeClr val="tx1"/>
                </a:solidFill>
                <a:effectLst/>
                <a:latin typeface="Times New Roman" panose="02020603050405020304" pitchFamily="18" charset="0"/>
                <a:cs typeface="Times New Roman" panose="02020603050405020304" pitchFamily="18" charset="0"/>
              </a:rPr>
              <a:t>: Implement caching for frequently accessed data to enhance performance.</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Scalability</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Horizontal Scaling</a:t>
            </a:r>
            <a:r>
              <a:rPr lang="en-US" sz="1400" b="0" i="0" dirty="0">
                <a:solidFill>
                  <a:schemeClr val="tx1"/>
                </a:solidFill>
                <a:effectLst/>
                <a:latin typeface="Times New Roman" panose="02020603050405020304" pitchFamily="18" charset="0"/>
                <a:cs typeface="Times New Roman" panose="02020603050405020304" pitchFamily="18" charset="0"/>
              </a:rPr>
              <a:t>: Design the system to scale horizontally to handle increasing user base and order volume.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Cloud Hosting</a:t>
            </a:r>
            <a:r>
              <a:rPr lang="en-US" sz="1400" b="0" i="0" dirty="0">
                <a:solidFill>
                  <a:schemeClr val="tx1"/>
                </a:solidFill>
                <a:effectLst/>
                <a:latin typeface="Times New Roman" panose="02020603050405020304" pitchFamily="18" charset="0"/>
                <a:cs typeface="Times New Roman" panose="02020603050405020304" pitchFamily="18" charset="0"/>
              </a:rPr>
              <a:t>: Use cloud services like AWS or Azure for scalable hosting solutions.</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Security</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HTTPS</a:t>
            </a:r>
            <a:r>
              <a:rPr lang="en-US" sz="1400" b="0" i="0" dirty="0">
                <a:solidFill>
                  <a:schemeClr val="tx1"/>
                </a:solidFill>
                <a:effectLst/>
                <a:latin typeface="Times New Roman" panose="02020603050405020304" pitchFamily="18" charset="0"/>
                <a:cs typeface="Times New Roman" panose="02020603050405020304" pitchFamily="18" charset="0"/>
              </a:rPr>
              <a:t>: Implement HTTPS for secure data transmission.</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Data Protection</a:t>
            </a:r>
            <a:r>
              <a:rPr lang="en-US" sz="1400" b="0" i="0" dirty="0">
                <a:solidFill>
                  <a:schemeClr val="tx1"/>
                </a:solidFill>
                <a:effectLst/>
                <a:latin typeface="Times New Roman" panose="02020603050405020304" pitchFamily="18" charset="0"/>
                <a:cs typeface="Times New Roman" panose="02020603050405020304" pitchFamily="18" charset="0"/>
              </a:rPr>
              <a:t>: Follow best practices for data protection and user privacy.</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PCI-DSS Compliance</a:t>
            </a:r>
            <a:r>
              <a:rPr lang="en-US" sz="1400" b="0" i="0" dirty="0">
                <a:solidFill>
                  <a:schemeClr val="tx1"/>
                </a:solidFill>
                <a:effectLst/>
                <a:latin typeface="Times New Roman" panose="02020603050405020304" pitchFamily="18" charset="0"/>
                <a:cs typeface="Times New Roman" panose="02020603050405020304" pitchFamily="18" charset="0"/>
              </a:rPr>
              <a:t>: Ensure compliance with payment security standards.</a:t>
            </a: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595273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533400" y="469900"/>
            <a:ext cx="6781800" cy="9541073"/>
          </a:xfrm>
        </p:spPr>
        <p:txBody>
          <a:bodyPr/>
          <a:lstStyle/>
          <a:p>
            <a:pPr marL="742950" lvl="1" indent="-285750"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r>
              <a:rPr lang="en-US" sz="1400" b="1" i="0" dirty="0">
                <a:solidFill>
                  <a:schemeClr val="tx1"/>
                </a:solidFill>
                <a:effectLst/>
                <a:latin typeface="Times New Roman" panose="02020603050405020304" pitchFamily="18" charset="0"/>
                <a:cs typeface="Times New Roman" panose="02020603050405020304" pitchFamily="18" charset="0"/>
              </a:rPr>
              <a:t>4.Usability</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Intuitive Interface</a:t>
            </a:r>
            <a:r>
              <a:rPr lang="en-US" sz="1400" b="0" i="0" dirty="0">
                <a:solidFill>
                  <a:schemeClr val="tx1"/>
                </a:solidFill>
                <a:effectLst/>
                <a:latin typeface="Times New Roman" panose="02020603050405020304" pitchFamily="18" charset="0"/>
                <a:cs typeface="Times New Roman" panose="02020603050405020304" pitchFamily="18" charset="0"/>
              </a:rPr>
              <a:t>: Design a user-friendly and intuitive interface.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Accessibility</a:t>
            </a:r>
            <a:r>
              <a:rPr lang="en-US" sz="1400" b="0" i="0" dirty="0">
                <a:solidFill>
                  <a:schemeClr val="tx1"/>
                </a:solidFill>
                <a:effectLst/>
                <a:latin typeface="Times New Roman" panose="02020603050405020304" pitchFamily="18" charset="0"/>
                <a:cs typeface="Times New Roman" panose="02020603050405020304" pitchFamily="18" charset="0"/>
              </a:rPr>
              <a:t>: Ensure the website is accessible to users with disabilities (WCAG compliance).</a:t>
            </a:r>
          </a:p>
          <a:p>
            <a:pPr algn="just"/>
            <a:r>
              <a:rPr lang="en-US" sz="1400" b="1" dirty="0">
                <a:solidFill>
                  <a:schemeClr val="tx1"/>
                </a:solidFill>
                <a:latin typeface="Times New Roman" panose="02020603050405020304" pitchFamily="18" charset="0"/>
                <a:cs typeface="Times New Roman" panose="02020603050405020304" pitchFamily="18" charset="0"/>
              </a:rPr>
              <a:t>5.</a:t>
            </a:r>
            <a:r>
              <a:rPr lang="en-US" sz="1400" b="1" i="0" dirty="0">
                <a:solidFill>
                  <a:schemeClr val="tx1"/>
                </a:solidFill>
                <a:effectLst/>
                <a:latin typeface="Times New Roman" panose="02020603050405020304" pitchFamily="18" charset="0"/>
                <a:cs typeface="Times New Roman" panose="02020603050405020304" pitchFamily="18" charset="0"/>
              </a:rPr>
              <a:t>Reliability</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High Availability</a:t>
            </a:r>
            <a:r>
              <a:rPr lang="en-US" sz="1400" b="0" i="0" dirty="0">
                <a:solidFill>
                  <a:schemeClr val="tx1"/>
                </a:solidFill>
                <a:effectLst/>
                <a:latin typeface="Times New Roman" panose="02020603050405020304" pitchFamily="18" charset="0"/>
                <a:cs typeface="Times New Roman" panose="02020603050405020304" pitchFamily="18" charset="0"/>
              </a:rPr>
              <a:t>: Ensure the system is available 24/7 with minimal downtime.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Backup and Recovery</a:t>
            </a:r>
            <a:r>
              <a:rPr lang="en-US" sz="1400" b="0" i="0" dirty="0">
                <a:solidFill>
                  <a:schemeClr val="tx1"/>
                </a:solidFill>
                <a:effectLst/>
                <a:latin typeface="Times New Roman" panose="02020603050405020304" pitchFamily="18" charset="0"/>
                <a:cs typeface="Times New Roman" panose="02020603050405020304" pitchFamily="18" charset="0"/>
              </a:rPr>
              <a:t>: Implement regular backups and disaster recovery plans.</a:t>
            </a:r>
          </a:p>
          <a:p>
            <a:pPr algn="just"/>
            <a:r>
              <a:rPr lang="en-US" sz="1400" b="1" i="0" dirty="0">
                <a:solidFill>
                  <a:schemeClr val="tx1"/>
                </a:solidFill>
                <a:effectLst/>
                <a:latin typeface="Times New Roman" panose="02020603050405020304" pitchFamily="18" charset="0"/>
                <a:cs typeface="Times New Roman" panose="02020603050405020304" pitchFamily="18" charset="0"/>
              </a:rPr>
              <a:t>6.Maintainability</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Clean Code</a:t>
            </a:r>
            <a:r>
              <a:rPr lang="en-US" sz="1400" b="0" i="0" dirty="0">
                <a:solidFill>
                  <a:schemeClr val="tx1"/>
                </a:solidFill>
                <a:effectLst/>
                <a:latin typeface="Times New Roman" panose="02020603050405020304" pitchFamily="18" charset="0"/>
                <a:cs typeface="Times New Roman" panose="02020603050405020304" pitchFamily="18" charset="0"/>
              </a:rPr>
              <a:t>: Write clean, modular, and well-documented code.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Version Control</a:t>
            </a:r>
            <a:r>
              <a:rPr lang="en-US" sz="1400" b="0" i="0" dirty="0">
                <a:solidFill>
                  <a:schemeClr val="tx1"/>
                </a:solidFill>
                <a:effectLst/>
                <a:latin typeface="Times New Roman" panose="02020603050405020304" pitchFamily="18" charset="0"/>
                <a:cs typeface="Times New Roman" panose="02020603050405020304" pitchFamily="18" charset="0"/>
              </a:rPr>
              <a:t>: Use version control systems like Git.</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CI/CD Pipelines</a:t>
            </a:r>
            <a:r>
              <a:rPr lang="en-US" sz="1400" b="0" i="0" dirty="0">
                <a:solidFill>
                  <a:schemeClr val="tx1"/>
                </a:solidFill>
                <a:effectLst/>
                <a:latin typeface="Times New Roman" panose="02020603050405020304" pitchFamily="18" charset="0"/>
                <a:cs typeface="Times New Roman" panose="02020603050405020304" pitchFamily="18" charset="0"/>
              </a:rPr>
              <a:t>: Implement continuous integration and deployment pipelines.</a:t>
            </a:r>
          </a:p>
          <a:p>
            <a:pPr algn="just"/>
            <a:r>
              <a:rPr lang="en-US" sz="1400" b="1" i="0" dirty="0">
                <a:solidFill>
                  <a:schemeClr val="tx1"/>
                </a:solidFill>
                <a:effectLst/>
                <a:latin typeface="Times New Roman" panose="02020603050405020304" pitchFamily="18" charset="0"/>
                <a:cs typeface="Times New Roman" panose="02020603050405020304" pitchFamily="18" charset="0"/>
              </a:rPr>
              <a:t>7.Compatibility</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Browser Compatibility</a:t>
            </a:r>
            <a:r>
              <a:rPr lang="en-US" sz="1400" b="0" i="0" dirty="0">
                <a:solidFill>
                  <a:schemeClr val="tx1"/>
                </a:solidFill>
                <a:effectLst/>
                <a:latin typeface="Times New Roman" panose="02020603050405020304" pitchFamily="18" charset="0"/>
                <a:cs typeface="Times New Roman" panose="02020603050405020304" pitchFamily="18" charset="0"/>
              </a:rPr>
              <a:t>: Ensure compatibility with major browsers (Chrome, Firefox, Safari, Edge).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Responsive Design</a:t>
            </a:r>
            <a:r>
              <a:rPr lang="en-US" sz="1400" b="0" i="0" dirty="0">
                <a:solidFill>
                  <a:schemeClr val="tx1"/>
                </a:solidFill>
                <a:effectLst/>
                <a:latin typeface="Times New Roman" panose="02020603050405020304" pitchFamily="18" charset="0"/>
                <a:cs typeface="Times New Roman" panose="02020603050405020304" pitchFamily="18" charset="0"/>
              </a:rPr>
              <a:t>: Optimize the website for mobile devices.</a:t>
            </a:r>
          </a:p>
          <a:p>
            <a:pPr algn="just"/>
            <a:r>
              <a:rPr lang="en-US" sz="1400" b="1" i="0" dirty="0">
                <a:solidFill>
                  <a:schemeClr val="tx1"/>
                </a:solidFill>
                <a:effectLst/>
                <a:latin typeface="Times New Roman" panose="02020603050405020304" pitchFamily="18" charset="0"/>
                <a:cs typeface="Times New Roman" panose="02020603050405020304" pitchFamily="18" charset="0"/>
              </a:rPr>
              <a:t>8.Localization and Internationalization</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Multi-Language Support</a:t>
            </a:r>
            <a:r>
              <a:rPr lang="en-US" sz="1400" b="0" i="0" dirty="0">
                <a:solidFill>
                  <a:schemeClr val="tx1"/>
                </a:solidFill>
                <a:effectLst/>
                <a:latin typeface="Times New Roman" panose="02020603050405020304" pitchFamily="18" charset="0"/>
                <a:cs typeface="Times New Roman" panose="02020603050405020304" pitchFamily="18" charset="0"/>
              </a:rPr>
              <a:t>: Support multiple languages and currencies.</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Region Settings</a:t>
            </a:r>
            <a:r>
              <a:rPr lang="en-US" sz="1400" b="0" i="0" dirty="0">
                <a:solidFill>
                  <a:schemeClr val="tx1"/>
                </a:solidFill>
                <a:effectLst/>
                <a:latin typeface="Times New Roman" panose="02020603050405020304" pitchFamily="18" charset="0"/>
                <a:cs typeface="Times New Roman" panose="02020603050405020304" pitchFamily="18" charset="0"/>
              </a:rPr>
              <a:t>: Allow users to select preferred language and region settings.</a:t>
            </a:r>
          </a:p>
          <a:p>
            <a:pPr marL="742950" lvl="1" indent="-285750"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r>
              <a:rPr lang="en-US" b="1" i="0" u="sng" dirty="0">
                <a:solidFill>
                  <a:schemeClr val="tx1"/>
                </a:solidFill>
                <a:effectLst/>
                <a:latin typeface="Times New Roman" panose="02020603050405020304" pitchFamily="18" charset="0"/>
                <a:cs typeface="Times New Roman" panose="02020603050405020304" pitchFamily="18" charset="0"/>
              </a:rPr>
              <a:t>Technical Requirements</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Frontend</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React.js</a:t>
            </a:r>
            <a:r>
              <a:rPr lang="en-US" sz="1400" b="0" i="0" dirty="0">
                <a:solidFill>
                  <a:schemeClr val="tx1"/>
                </a:solidFill>
                <a:effectLst/>
                <a:latin typeface="Times New Roman" panose="02020603050405020304" pitchFamily="18" charset="0"/>
                <a:cs typeface="Times New Roman" panose="02020603050405020304" pitchFamily="18" charset="0"/>
              </a:rPr>
              <a:t>: Use React.js for building the user interface.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CSS Frameworks</a:t>
            </a:r>
            <a:r>
              <a:rPr lang="en-US" sz="1400" b="0" i="0" dirty="0">
                <a:solidFill>
                  <a:schemeClr val="tx1"/>
                </a:solidFill>
                <a:effectLst/>
                <a:latin typeface="Times New Roman" panose="02020603050405020304" pitchFamily="18" charset="0"/>
                <a:cs typeface="Times New Roman" panose="02020603050405020304" pitchFamily="18" charset="0"/>
              </a:rPr>
              <a:t>: Employ frameworks like Bootstrap or Tailwind CSS for responsive design.</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Routing</a:t>
            </a:r>
            <a:r>
              <a:rPr lang="en-US" sz="1400" b="0" i="0" dirty="0">
                <a:solidFill>
                  <a:schemeClr val="tx1"/>
                </a:solidFill>
                <a:effectLst/>
                <a:latin typeface="Times New Roman" panose="02020603050405020304" pitchFamily="18" charset="0"/>
                <a:cs typeface="Times New Roman" panose="02020603050405020304" pitchFamily="18" charset="0"/>
              </a:rPr>
              <a:t>: Implement client-side routing with React Router.</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Backend</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Node.js and Express.js</a:t>
            </a:r>
            <a:r>
              <a:rPr lang="en-US" sz="1400" b="0" i="0" dirty="0">
                <a:solidFill>
                  <a:schemeClr val="tx1"/>
                </a:solidFill>
                <a:effectLst/>
                <a:latin typeface="Times New Roman" panose="02020603050405020304" pitchFamily="18" charset="0"/>
                <a:cs typeface="Times New Roman" panose="02020603050405020304" pitchFamily="18" charset="0"/>
              </a:rPr>
              <a:t>: Use Node.js and Express.js for the server-side application.</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RESTful APIs</a:t>
            </a:r>
            <a:r>
              <a:rPr lang="en-US" sz="1400" b="0" i="0" dirty="0">
                <a:solidFill>
                  <a:schemeClr val="tx1"/>
                </a:solidFill>
                <a:effectLst/>
                <a:latin typeface="Times New Roman" panose="02020603050405020304" pitchFamily="18" charset="0"/>
                <a:cs typeface="Times New Roman" panose="02020603050405020304" pitchFamily="18" charset="0"/>
              </a:rPr>
              <a:t>: Implement APIs for communication between frontend and backend.</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Real-Time Features</a:t>
            </a:r>
            <a:r>
              <a:rPr lang="en-US" sz="1400" b="0" i="0" dirty="0">
                <a:solidFill>
                  <a:schemeClr val="tx1"/>
                </a:solidFill>
                <a:effectLst/>
                <a:latin typeface="Times New Roman" panose="02020603050405020304" pitchFamily="18" charset="0"/>
                <a:cs typeface="Times New Roman" panose="02020603050405020304" pitchFamily="18" charset="0"/>
              </a:rPr>
              <a:t>: Use WebSocket for real-time order tracking.</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Database</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Database Choice</a:t>
            </a:r>
            <a:r>
              <a:rPr lang="en-US" sz="1400" b="0" i="0" dirty="0">
                <a:solidFill>
                  <a:schemeClr val="tx1"/>
                </a:solidFill>
                <a:effectLst/>
                <a:latin typeface="Times New Roman" panose="02020603050405020304" pitchFamily="18" charset="0"/>
                <a:cs typeface="Times New Roman" panose="02020603050405020304" pitchFamily="18" charset="0"/>
              </a:rPr>
              <a:t>: Use MongoDB or PostgreSQL for data storage.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Data Models</a:t>
            </a:r>
            <a:r>
              <a:rPr lang="en-US" sz="1400" b="0" i="0" dirty="0">
                <a:solidFill>
                  <a:schemeClr val="tx1"/>
                </a:solidFill>
                <a:effectLst/>
                <a:latin typeface="Times New Roman" panose="02020603050405020304" pitchFamily="18" charset="0"/>
                <a:cs typeface="Times New Roman" panose="02020603050405020304" pitchFamily="18" charset="0"/>
              </a:rPr>
              <a:t>: Define models for users, restaurants, orders, and reviews.</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Deployment</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Cloud Services</a:t>
            </a:r>
            <a:r>
              <a:rPr lang="en-US" sz="1400" b="0" i="0" dirty="0">
                <a:solidFill>
                  <a:schemeClr val="tx1"/>
                </a:solidFill>
                <a:effectLst/>
                <a:latin typeface="Times New Roman" panose="02020603050405020304" pitchFamily="18" charset="0"/>
                <a:cs typeface="Times New Roman" panose="02020603050405020304" pitchFamily="18" charset="0"/>
              </a:rPr>
              <a:t>: Use AWS or Azure for hosting.</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CI/CD</a:t>
            </a:r>
            <a:r>
              <a:rPr lang="en-US" sz="1400" b="0" i="0" dirty="0">
                <a:solidFill>
                  <a:schemeClr val="tx1"/>
                </a:solidFill>
                <a:effectLst/>
                <a:latin typeface="Times New Roman" panose="02020603050405020304" pitchFamily="18" charset="0"/>
                <a:cs typeface="Times New Roman" panose="02020603050405020304" pitchFamily="18" charset="0"/>
              </a:rPr>
              <a:t>: Implement CI/CD pipelines using Jenkins or GitHub Actions.</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Containerization</a:t>
            </a:r>
            <a:r>
              <a:rPr lang="en-US" sz="1400" b="0" i="0" dirty="0">
                <a:solidFill>
                  <a:schemeClr val="tx1"/>
                </a:solidFill>
                <a:effectLst/>
                <a:latin typeface="Times New Roman" panose="02020603050405020304" pitchFamily="18" charset="0"/>
                <a:cs typeface="Times New Roman" panose="02020603050405020304" pitchFamily="18" charset="0"/>
              </a:rPr>
              <a:t>: Use Docker for containerization and Kubernetes for orchestration.</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Monitoring and Logging</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Performance Monitoring</a:t>
            </a:r>
            <a:r>
              <a:rPr lang="en-US" sz="1400" b="0" i="0" dirty="0">
                <a:solidFill>
                  <a:schemeClr val="tx1"/>
                </a:solidFill>
                <a:effectLst/>
                <a:latin typeface="Times New Roman" panose="02020603050405020304" pitchFamily="18" charset="0"/>
                <a:cs typeface="Times New Roman" panose="02020603050405020304" pitchFamily="18" charset="0"/>
              </a:rPr>
              <a:t>: Use tools like Prometheus and Grafana.</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Logging</a:t>
            </a:r>
            <a:r>
              <a:rPr lang="en-US" sz="1400" b="0" i="0" dirty="0">
                <a:solidFill>
                  <a:schemeClr val="tx1"/>
                </a:solidFill>
                <a:effectLst/>
                <a:latin typeface="Times New Roman" panose="02020603050405020304" pitchFamily="18" charset="0"/>
                <a:cs typeface="Times New Roman" panose="02020603050405020304" pitchFamily="18" charset="0"/>
              </a:rPr>
              <a:t>: Use logging frameworks like Winston or Log4js for error tracking.</a:t>
            </a:r>
          </a:p>
          <a:p>
            <a:pPr marL="742950" lvl="1" indent="-285750"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r>
              <a:rPr lang="en-US" sz="1400" b="0" i="0" dirty="0">
                <a:solidFill>
                  <a:schemeClr val="tx1"/>
                </a:solidFill>
                <a:effectLst/>
                <a:latin typeface="Times New Roman" panose="02020603050405020304" pitchFamily="18" charset="0"/>
                <a:cs typeface="Times New Roman" panose="02020603050405020304" pitchFamily="18" charset="0"/>
              </a:rPr>
              <a:t>By adhering to these requirements, the project aims to deliver a robust, user-friendly, and efficient food ordering website that enhances the dining experience for users and streamlines operations for restaurants.</a:t>
            </a: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11699218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533400" y="469900"/>
            <a:ext cx="6781800" cy="8032968"/>
          </a:xfrm>
        </p:spPr>
        <p:txBody>
          <a:bodyPr/>
          <a:lstStyle/>
          <a:p>
            <a:pPr marL="742950" lvl="1" indent="-285750"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r>
              <a:rPr lang="en-US" sz="1400" b="1" i="0" dirty="0">
                <a:solidFill>
                  <a:schemeClr val="tx1"/>
                </a:solidFill>
                <a:effectLst/>
                <a:latin typeface="Times New Roman" panose="02020603050405020304" pitchFamily="18" charset="0"/>
                <a:cs typeface="Times New Roman" panose="02020603050405020304" pitchFamily="18" charset="0"/>
              </a:rPr>
              <a:t>4.Usability</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Intuitive Interface</a:t>
            </a:r>
            <a:r>
              <a:rPr lang="en-US" sz="1400" b="0" i="0" dirty="0">
                <a:solidFill>
                  <a:schemeClr val="tx1"/>
                </a:solidFill>
                <a:effectLst/>
                <a:latin typeface="Times New Roman" panose="02020603050405020304" pitchFamily="18" charset="0"/>
                <a:cs typeface="Times New Roman" panose="02020603050405020304" pitchFamily="18" charset="0"/>
              </a:rPr>
              <a:t>: Design a user-friendly and intuitive interface.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Accessibility</a:t>
            </a:r>
            <a:r>
              <a:rPr lang="en-US" sz="1400" b="0" i="0" dirty="0">
                <a:solidFill>
                  <a:schemeClr val="tx1"/>
                </a:solidFill>
                <a:effectLst/>
                <a:latin typeface="Times New Roman" panose="02020603050405020304" pitchFamily="18" charset="0"/>
                <a:cs typeface="Times New Roman" panose="02020603050405020304" pitchFamily="18" charset="0"/>
              </a:rPr>
              <a:t>: Ensure the website is accessible to users with disabilities (WCAG compliance).</a:t>
            </a:r>
          </a:p>
          <a:p>
            <a:pPr algn="just"/>
            <a:r>
              <a:rPr lang="en-US" sz="1400" b="1" dirty="0">
                <a:solidFill>
                  <a:schemeClr val="tx1"/>
                </a:solidFill>
                <a:latin typeface="Times New Roman" panose="02020603050405020304" pitchFamily="18" charset="0"/>
                <a:cs typeface="Times New Roman" panose="02020603050405020304" pitchFamily="18" charset="0"/>
              </a:rPr>
              <a:t>5.</a:t>
            </a:r>
            <a:r>
              <a:rPr lang="en-US" sz="1400" b="1" i="0" dirty="0">
                <a:solidFill>
                  <a:schemeClr val="tx1"/>
                </a:solidFill>
                <a:effectLst/>
                <a:latin typeface="Times New Roman" panose="02020603050405020304" pitchFamily="18" charset="0"/>
                <a:cs typeface="Times New Roman" panose="02020603050405020304" pitchFamily="18" charset="0"/>
              </a:rPr>
              <a:t>Reliability</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High Availability</a:t>
            </a:r>
            <a:r>
              <a:rPr lang="en-US" sz="1400" b="0" i="0" dirty="0">
                <a:solidFill>
                  <a:schemeClr val="tx1"/>
                </a:solidFill>
                <a:effectLst/>
                <a:latin typeface="Times New Roman" panose="02020603050405020304" pitchFamily="18" charset="0"/>
                <a:cs typeface="Times New Roman" panose="02020603050405020304" pitchFamily="18" charset="0"/>
              </a:rPr>
              <a:t>: Ensure the system is available 24/7 with minimal downtime.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Backup and Recovery</a:t>
            </a:r>
            <a:r>
              <a:rPr lang="en-US" sz="1400" b="0" i="0" dirty="0">
                <a:solidFill>
                  <a:schemeClr val="tx1"/>
                </a:solidFill>
                <a:effectLst/>
                <a:latin typeface="Times New Roman" panose="02020603050405020304" pitchFamily="18" charset="0"/>
                <a:cs typeface="Times New Roman" panose="02020603050405020304" pitchFamily="18" charset="0"/>
              </a:rPr>
              <a:t>: Implement regular backups and disaster recovery plans.</a:t>
            </a:r>
          </a:p>
          <a:p>
            <a:pPr algn="just"/>
            <a:r>
              <a:rPr lang="en-US" sz="1400" b="1" i="0" dirty="0">
                <a:solidFill>
                  <a:schemeClr val="tx1"/>
                </a:solidFill>
                <a:effectLst/>
                <a:latin typeface="Times New Roman" panose="02020603050405020304" pitchFamily="18" charset="0"/>
                <a:cs typeface="Times New Roman" panose="02020603050405020304" pitchFamily="18" charset="0"/>
              </a:rPr>
              <a:t>6.Maintainability</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Clean Code</a:t>
            </a:r>
            <a:r>
              <a:rPr lang="en-US" sz="1400" b="0" i="0" dirty="0">
                <a:solidFill>
                  <a:schemeClr val="tx1"/>
                </a:solidFill>
                <a:effectLst/>
                <a:latin typeface="Times New Roman" panose="02020603050405020304" pitchFamily="18" charset="0"/>
                <a:cs typeface="Times New Roman" panose="02020603050405020304" pitchFamily="18" charset="0"/>
              </a:rPr>
              <a:t>: Write clean, modular, and well-documented code.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Version Control</a:t>
            </a:r>
            <a:r>
              <a:rPr lang="en-US" sz="1400" b="0" i="0" dirty="0">
                <a:solidFill>
                  <a:schemeClr val="tx1"/>
                </a:solidFill>
                <a:effectLst/>
                <a:latin typeface="Times New Roman" panose="02020603050405020304" pitchFamily="18" charset="0"/>
                <a:cs typeface="Times New Roman" panose="02020603050405020304" pitchFamily="18" charset="0"/>
              </a:rPr>
              <a:t>: Use version control systems like Git.</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CI/CD Pipelines</a:t>
            </a:r>
            <a:r>
              <a:rPr lang="en-US" sz="1400" b="0" i="0" dirty="0">
                <a:solidFill>
                  <a:schemeClr val="tx1"/>
                </a:solidFill>
                <a:effectLst/>
                <a:latin typeface="Times New Roman" panose="02020603050405020304" pitchFamily="18" charset="0"/>
                <a:cs typeface="Times New Roman" panose="02020603050405020304" pitchFamily="18" charset="0"/>
              </a:rPr>
              <a:t>: Implement continuous integration and deployment pipelines.</a:t>
            </a:r>
          </a:p>
          <a:p>
            <a:pPr algn="just"/>
            <a:r>
              <a:rPr lang="en-US" sz="1400" b="1" i="0" dirty="0">
                <a:solidFill>
                  <a:schemeClr val="tx1"/>
                </a:solidFill>
                <a:effectLst/>
                <a:latin typeface="Times New Roman" panose="02020603050405020304" pitchFamily="18" charset="0"/>
                <a:cs typeface="Times New Roman" panose="02020603050405020304" pitchFamily="18" charset="0"/>
              </a:rPr>
              <a:t>7.Compatibility</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Browser Compatibility</a:t>
            </a:r>
            <a:r>
              <a:rPr lang="en-US" sz="1400" b="0" i="0" dirty="0">
                <a:solidFill>
                  <a:schemeClr val="tx1"/>
                </a:solidFill>
                <a:effectLst/>
                <a:latin typeface="Times New Roman" panose="02020603050405020304" pitchFamily="18" charset="0"/>
                <a:cs typeface="Times New Roman" panose="02020603050405020304" pitchFamily="18" charset="0"/>
              </a:rPr>
              <a:t>: Ensure compatibility with major browsers (Chrome, Firefox, Safari, Edge).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Responsive Design</a:t>
            </a:r>
            <a:r>
              <a:rPr lang="en-US" sz="1400" b="0" i="0" dirty="0">
                <a:solidFill>
                  <a:schemeClr val="tx1"/>
                </a:solidFill>
                <a:effectLst/>
                <a:latin typeface="Times New Roman" panose="02020603050405020304" pitchFamily="18" charset="0"/>
                <a:cs typeface="Times New Roman" panose="02020603050405020304" pitchFamily="18" charset="0"/>
              </a:rPr>
              <a:t>: Optimize the website for mobile devices.</a:t>
            </a:r>
          </a:p>
          <a:p>
            <a:pPr algn="just"/>
            <a:r>
              <a:rPr lang="en-US" sz="1400" b="1" i="0" dirty="0">
                <a:solidFill>
                  <a:schemeClr val="tx1"/>
                </a:solidFill>
                <a:effectLst/>
                <a:latin typeface="Times New Roman" panose="02020603050405020304" pitchFamily="18" charset="0"/>
                <a:cs typeface="Times New Roman" panose="02020603050405020304" pitchFamily="18" charset="0"/>
              </a:rPr>
              <a:t>8.Localization and Internationalization</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Multi-Language Support</a:t>
            </a:r>
            <a:r>
              <a:rPr lang="en-US" sz="1400" b="0" i="0" dirty="0">
                <a:solidFill>
                  <a:schemeClr val="tx1"/>
                </a:solidFill>
                <a:effectLst/>
                <a:latin typeface="Times New Roman" panose="02020603050405020304" pitchFamily="18" charset="0"/>
                <a:cs typeface="Times New Roman" panose="02020603050405020304" pitchFamily="18" charset="0"/>
              </a:rPr>
              <a:t>: Support multiple languages and currencies.</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Region Settings</a:t>
            </a:r>
            <a:r>
              <a:rPr lang="en-US" sz="1400" b="0" i="0" dirty="0">
                <a:solidFill>
                  <a:schemeClr val="tx1"/>
                </a:solidFill>
                <a:effectLst/>
                <a:latin typeface="Times New Roman" panose="02020603050405020304" pitchFamily="18" charset="0"/>
                <a:cs typeface="Times New Roman" panose="02020603050405020304" pitchFamily="18" charset="0"/>
              </a:rPr>
              <a:t>: Allow users to select preferred language and region settings.</a:t>
            </a:r>
          </a:p>
          <a:p>
            <a:pPr marL="742950" lvl="1" indent="-285750"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r>
              <a:rPr lang="en-US" b="1" i="0" u="sng" dirty="0">
                <a:solidFill>
                  <a:schemeClr val="tx1"/>
                </a:solidFill>
                <a:effectLst/>
                <a:latin typeface="Times New Roman" panose="02020603050405020304" pitchFamily="18" charset="0"/>
                <a:cs typeface="Times New Roman" panose="02020603050405020304" pitchFamily="18" charset="0"/>
              </a:rPr>
              <a:t>Technical Requirements</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Frontend</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React.js</a:t>
            </a:r>
            <a:r>
              <a:rPr lang="en-US" sz="1400" b="0" i="0" dirty="0">
                <a:solidFill>
                  <a:schemeClr val="tx1"/>
                </a:solidFill>
                <a:effectLst/>
                <a:latin typeface="Times New Roman" panose="02020603050405020304" pitchFamily="18" charset="0"/>
                <a:cs typeface="Times New Roman" panose="02020603050405020304" pitchFamily="18" charset="0"/>
              </a:rPr>
              <a:t>: Use React.js for building the user interface.</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CSS Frameworks</a:t>
            </a:r>
            <a:r>
              <a:rPr lang="en-US" sz="1400" b="0" i="0" dirty="0">
                <a:solidFill>
                  <a:schemeClr val="tx1"/>
                </a:solidFill>
                <a:effectLst/>
                <a:latin typeface="Times New Roman" panose="02020603050405020304" pitchFamily="18" charset="0"/>
                <a:cs typeface="Times New Roman" panose="02020603050405020304" pitchFamily="18" charset="0"/>
              </a:rPr>
              <a:t>: Employ frameworks like Bootstrap or Tailwind CSS for responsive design.</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Routing</a:t>
            </a:r>
            <a:r>
              <a:rPr lang="en-US" sz="1400" b="0" i="0" dirty="0">
                <a:solidFill>
                  <a:schemeClr val="tx1"/>
                </a:solidFill>
                <a:effectLst/>
                <a:latin typeface="Times New Roman" panose="02020603050405020304" pitchFamily="18" charset="0"/>
                <a:cs typeface="Times New Roman" panose="02020603050405020304" pitchFamily="18" charset="0"/>
              </a:rPr>
              <a:t>: Implement client-side routing with React Router.</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Backend</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Node.js and Express.js</a:t>
            </a:r>
            <a:r>
              <a:rPr lang="en-US" sz="1400" b="0" i="0" dirty="0">
                <a:solidFill>
                  <a:schemeClr val="tx1"/>
                </a:solidFill>
                <a:effectLst/>
                <a:latin typeface="Times New Roman" panose="02020603050405020304" pitchFamily="18" charset="0"/>
                <a:cs typeface="Times New Roman" panose="02020603050405020304" pitchFamily="18" charset="0"/>
              </a:rPr>
              <a:t>: Use Node.js and Express.js for the server-side application.</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RESTful APIs</a:t>
            </a:r>
            <a:r>
              <a:rPr lang="en-US" sz="1400" b="0" i="0" dirty="0">
                <a:solidFill>
                  <a:schemeClr val="tx1"/>
                </a:solidFill>
                <a:effectLst/>
                <a:latin typeface="Times New Roman" panose="02020603050405020304" pitchFamily="18" charset="0"/>
                <a:cs typeface="Times New Roman" panose="02020603050405020304" pitchFamily="18" charset="0"/>
              </a:rPr>
              <a:t>: Implement APIs for communication between frontend and backend.</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Real-Time Features</a:t>
            </a:r>
            <a:r>
              <a:rPr lang="en-US" sz="1400" b="0" i="0" dirty="0">
                <a:solidFill>
                  <a:schemeClr val="tx1"/>
                </a:solidFill>
                <a:effectLst/>
                <a:latin typeface="Times New Roman" panose="02020603050405020304" pitchFamily="18" charset="0"/>
                <a:cs typeface="Times New Roman" panose="02020603050405020304" pitchFamily="18" charset="0"/>
              </a:rPr>
              <a:t>: Use WebSocket for real-time order tracking.</a:t>
            </a:r>
          </a:p>
          <a:p>
            <a:pPr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Monitoring and Logging</a:t>
            </a:r>
            <a:endParaRPr lang="en-US" sz="1400"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Performance Monitoring</a:t>
            </a:r>
            <a:r>
              <a:rPr lang="en-US" sz="1400" b="0" i="0" dirty="0">
                <a:solidFill>
                  <a:schemeClr val="tx1"/>
                </a:solidFill>
                <a:effectLst/>
                <a:latin typeface="Times New Roman" panose="02020603050405020304" pitchFamily="18" charset="0"/>
                <a:cs typeface="Times New Roman" panose="02020603050405020304" pitchFamily="18" charset="0"/>
              </a:rPr>
              <a:t>: Use tools like Prometheus and Grafana.</a:t>
            </a:r>
          </a:p>
          <a:p>
            <a:pPr marL="742950" lvl="1" indent="-285750" algn="just">
              <a:buFont typeface="+mj-lt"/>
              <a:buAutoNum type="arabicPeriod"/>
            </a:pPr>
            <a:r>
              <a:rPr lang="en-US" sz="1400" b="1" i="0" dirty="0">
                <a:solidFill>
                  <a:schemeClr val="tx1"/>
                </a:solidFill>
                <a:effectLst/>
                <a:latin typeface="Times New Roman" panose="02020603050405020304" pitchFamily="18" charset="0"/>
                <a:cs typeface="Times New Roman" panose="02020603050405020304" pitchFamily="18" charset="0"/>
              </a:rPr>
              <a:t>Logging</a:t>
            </a:r>
            <a:r>
              <a:rPr lang="en-US" sz="1400" b="0" i="0" dirty="0">
                <a:solidFill>
                  <a:schemeClr val="tx1"/>
                </a:solidFill>
                <a:effectLst/>
                <a:latin typeface="Times New Roman" panose="02020603050405020304" pitchFamily="18" charset="0"/>
                <a:cs typeface="Times New Roman" panose="02020603050405020304" pitchFamily="18" charset="0"/>
              </a:rPr>
              <a:t>: Use logging frameworks like Winston or Log4js for error tracking.</a:t>
            </a:r>
          </a:p>
          <a:p>
            <a:pPr marL="742950" lvl="1" indent="-285750" algn="just">
              <a:buFont typeface="+mj-lt"/>
              <a:buAutoNum type="arabicPeriod"/>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r>
              <a:rPr lang="en-US" sz="1400" b="0" i="0" dirty="0">
                <a:solidFill>
                  <a:schemeClr val="tx1"/>
                </a:solidFill>
                <a:effectLst/>
                <a:latin typeface="Times New Roman" panose="02020603050405020304" pitchFamily="18" charset="0"/>
                <a:cs typeface="Times New Roman" panose="02020603050405020304" pitchFamily="18" charset="0"/>
              </a:rPr>
              <a:t>By adhering to these requirements, the project aims to deliver a robust, user-friendly, and efficient food ordering website that enhances the dining experience for users and streamlines operations for restaurants.</a:t>
            </a: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11005381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564593" y="1003439"/>
            <a:ext cx="6643212" cy="9602629"/>
          </a:xfrm>
        </p:spPr>
        <p:txBody>
          <a:bodyPr/>
          <a:lstStyle/>
          <a:p>
            <a:pPr algn="just"/>
            <a:r>
              <a:rPr lang="en-IN" sz="1400" dirty="0">
                <a:solidFill>
                  <a:schemeClr val="tx1"/>
                </a:solidFill>
                <a:latin typeface="Times New Roman" panose="02020603050405020304" pitchFamily="18" charset="0"/>
                <a:cs typeface="Times New Roman" panose="02020603050405020304" pitchFamily="18" charset="0"/>
              </a:rPr>
              <a:t>(</a:t>
            </a:r>
            <a:r>
              <a:rPr lang="en-IN" b="1" u="sng" dirty="0">
                <a:solidFill>
                  <a:schemeClr val="tx1"/>
                </a:solidFill>
                <a:latin typeface="Times New Roman" panose="02020603050405020304" pitchFamily="18" charset="0"/>
                <a:cs typeface="Times New Roman" panose="02020603050405020304" pitchFamily="18" charset="0"/>
              </a:rPr>
              <a:t>(1) HTML</a:t>
            </a:r>
          </a:p>
          <a:p>
            <a:pPr algn="just"/>
            <a:endParaRPr lang="en-IN" b="1" u="sng" dirty="0">
              <a:solidFill>
                <a:schemeClr val="tx1"/>
              </a:solidFill>
              <a:latin typeface="Times New Roman" panose="02020603050405020304" pitchFamily="18" charset="0"/>
              <a:cs typeface="Times New Roman" panose="02020603050405020304" pitchFamily="18" charset="0"/>
            </a:endParaRPr>
          </a:p>
          <a:p>
            <a:pPr algn="just"/>
            <a:r>
              <a:rPr lang="en-IN" sz="1400" b="0" dirty="0">
                <a:solidFill>
                  <a:schemeClr val="tx1"/>
                </a:solidFill>
                <a:effectLst/>
                <a:latin typeface="Times New Roman" panose="02020603050405020304" pitchFamily="18" charset="0"/>
                <a:cs typeface="Times New Roman" panose="02020603050405020304" pitchFamily="18" charset="0"/>
              </a:rPr>
              <a:t>&lt;!doctype html&gt;</a:t>
            </a:r>
          </a:p>
          <a:p>
            <a:pPr algn="just"/>
            <a:r>
              <a:rPr lang="en-IN" sz="1400" b="0" dirty="0">
                <a:solidFill>
                  <a:schemeClr val="tx1"/>
                </a:solidFill>
                <a:effectLst/>
                <a:latin typeface="Times New Roman" panose="02020603050405020304" pitchFamily="18" charset="0"/>
                <a:cs typeface="Times New Roman" panose="02020603050405020304" pitchFamily="18" charset="0"/>
              </a:rPr>
              <a:t>&lt;html lang="</a:t>
            </a:r>
            <a:r>
              <a:rPr lang="en-IN" sz="1400" b="0" dirty="0" err="1">
                <a:solidFill>
                  <a:schemeClr val="tx1"/>
                </a:solidFill>
                <a:effectLst/>
                <a:latin typeface="Times New Roman" panose="02020603050405020304" pitchFamily="18" charset="0"/>
                <a:cs typeface="Times New Roman" panose="02020603050405020304" pitchFamily="18" charset="0"/>
              </a:rPr>
              <a:t>en</a:t>
            </a:r>
            <a:r>
              <a:rPr lang="en-IN" sz="1400" b="0" dirty="0">
                <a:solidFill>
                  <a:schemeClr val="tx1"/>
                </a:solidFill>
                <a:effectLst/>
                <a:latin typeface="Times New Roman" panose="02020603050405020304" pitchFamily="18" charset="0"/>
                <a:cs typeface="Times New Roman" panose="02020603050405020304" pitchFamily="18" charset="0"/>
              </a:rPr>
              <a:t>"&gt;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&lt;head&gt;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&lt;meta charset="UTF-8" /&gt;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&lt;link </a:t>
            </a:r>
            <a:r>
              <a:rPr lang="en-IN" sz="1400" b="0" dirty="0" err="1">
                <a:solidFill>
                  <a:schemeClr val="tx1"/>
                </a:solidFill>
                <a:effectLst/>
                <a:latin typeface="Times New Roman" panose="02020603050405020304" pitchFamily="18" charset="0"/>
                <a:cs typeface="Times New Roman" panose="02020603050405020304" pitchFamily="18" charset="0"/>
              </a:rPr>
              <a:t>rel</a:t>
            </a:r>
            <a:r>
              <a:rPr lang="en-IN" sz="1400" b="0" dirty="0">
                <a:solidFill>
                  <a:schemeClr val="tx1"/>
                </a:solidFill>
                <a:effectLst/>
                <a:latin typeface="Times New Roman" panose="02020603050405020304" pitchFamily="18" charset="0"/>
                <a:cs typeface="Times New Roman" panose="02020603050405020304" pitchFamily="18" charset="0"/>
              </a:rPr>
              <a:t>="icon" type="image/</a:t>
            </a:r>
            <a:r>
              <a:rPr lang="en-IN" sz="1400" b="0" dirty="0" err="1">
                <a:solidFill>
                  <a:schemeClr val="tx1"/>
                </a:solidFill>
                <a:effectLst/>
                <a:latin typeface="Times New Roman" panose="02020603050405020304" pitchFamily="18" charset="0"/>
                <a:cs typeface="Times New Roman" panose="02020603050405020304" pitchFamily="18" charset="0"/>
              </a:rPr>
              <a:t>svg+xml</a:t>
            </a:r>
            <a:r>
              <a:rPr lang="en-IN" sz="1400" b="0" dirty="0">
                <a:solidFill>
                  <a:schemeClr val="tx1"/>
                </a:solidFill>
                <a:effectLst/>
                <a:latin typeface="Times New Roman" panose="02020603050405020304" pitchFamily="18" charset="0"/>
                <a:cs typeface="Times New Roman" panose="02020603050405020304" pitchFamily="18" charset="0"/>
              </a:rPr>
              <a:t>" </a:t>
            </a:r>
            <a:r>
              <a:rPr lang="en-IN" sz="1400" b="0" dirty="0" err="1">
                <a:solidFill>
                  <a:schemeClr val="tx1"/>
                </a:solidFill>
                <a:effectLst/>
                <a:latin typeface="Times New Roman" panose="02020603050405020304" pitchFamily="18" charset="0"/>
                <a:cs typeface="Times New Roman" panose="02020603050405020304" pitchFamily="18" charset="0"/>
              </a:rPr>
              <a:t>href</a:t>
            </a:r>
            <a:r>
              <a:rPr lang="en-IN" sz="1400" b="0" dirty="0">
                <a:solidFill>
                  <a:schemeClr val="tx1"/>
                </a:solidFill>
                <a:effectLst/>
                <a:latin typeface="Times New Roman" panose="02020603050405020304" pitchFamily="18" charset="0"/>
                <a:cs typeface="Times New Roman" panose="02020603050405020304" pitchFamily="18" charset="0"/>
              </a:rPr>
              <a:t>="/</a:t>
            </a:r>
            <a:r>
              <a:rPr lang="en-IN" sz="1400" b="0" dirty="0" err="1">
                <a:solidFill>
                  <a:schemeClr val="tx1"/>
                </a:solidFill>
                <a:effectLst/>
                <a:latin typeface="Times New Roman" panose="02020603050405020304" pitchFamily="18" charset="0"/>
                <a:cs typeface="Times New Roman" panose="02020603050405020304" pitchFamily="18" charset="0"/>
              </a:rPr>
              <a:t>vite.svg</a:t>
            </a:r>
            <a:r>
              <a:rPr lang="en-IN" sz="1400" b="0" dirty="0">
                <a:solidFill>
                  <a:schemeClr val="tx1"/>
                </a:solidFill>
                <a:effectLst/>
                <a:latin typeface="Times New Roman" panose="02020603050405020304" pitchFamily="18" charset="0"/>
                <a:cs typeface="Times New Roman" panose="02020603050405020304" pitchFamily="18" charset="0"/>
              </a:rPr>
              <a:t>" /&gt;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&lt;meta name="viewport" content="width=device-width, initial-scale=1.0" /&gt;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&lt;title&gt;Food order Website&lt;/title&gt;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&lt;/head&gt;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&lt;body&gt;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&lt;div id="root"&gt;&lt;/div&gt;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&lt;script type="module" </a:t>
            </a:r>
            <a:r>
              <a:rPr lang="en-IN" sz="1400" b="0" dirty="0" err="1">
                <a:solidFill>
                  <a:schemeClr val="tx1"/>
                </a:solidFill>
                <a:effectLst/>
                <a:latin typeface="Times New Roman" panose="02020603050405020304" pitchFamily="18" charset="0"/>
                <a:cs typeface="Times New Roman" panose="02020603050405020304" pitchFamily="18" charset="0"/>
              </a:rPr>
              <a:t>src</a:t>
            </a:r>
            <a:r>
              <a:rPr lang="en-IN" sz="1400" b="0" dirty="0">
                <a:solidFill>
                  <a:schemeClr val="tx1"/>
                </a:solidFill>
                <a:effectLst/>
                <a:latin typeface="Times New Roman" panose="02020603050405020304" pitchFamily="18" charset="0"/>
                <a:cs typeface="Times New Roman" panose="02020603050405020304" pitchFamily="18" charset="0"/>
              </a:rPr>
              <a:t>="/</a:t>
            </a:r>
            <a:r>
              <a:rPr lang="en-IN" sz="1400" b="0" dirty="0" err="1">
                <a:solidFill>
                  <a:schemeClr val="tx1"/>
                </a:solidFill>
                <a:effectLst/>
                <a:latin typeface="Times New Roman" panose="02020603050405020304" pitchFamily="18" charset="0"/>
                <a:cs typeface="Times New Roman" panose="02020603050405020304" pitchFamily="18" charset="0"/>
              </a:rPr>
              <a:t>src</a:t>
            </a:r>
            <a:r>
              <a:rPr lang="en-IN" sz="1400" b="0" dirty="0">
                <a:solidFill>
                  <a:schemeClr val="tx1"/>
                </a:solidFill>
                <a:effectLst/>
                <a:latin typeface="Times New Roman" panose="02020603050405020304" pitchFamily="18" charset="0"/>
                <a:cs typeface="Times New Roman" panose="02020603050405020304" pitchFamily="18" charset="0"/>
              </a:rPr>
              <a:t>/</a:t>
            </a:r>
            <a:r>
              <a:rPr lang="en-IN" sz="1400" b="0" dirty="0" err="1">
                <a:solidFill>
                  <a:schemeClr val="tx1"/>
                </a:solidFill>
                <a:effectLst/>
                <a:latin typeface="Times New Roman" panose="02020603050405020304" pitchFamily="18" charset="0"/>
                <a:cs typeface="Times New Roman" panose="02020603050405020304" pitchFamily="18" charset="0"/>
              </a:rPr>
              <a:t>main.jsx</a:t>
            </a:r>
            <a:r>
              <a:rPr lang="en-IN" sz="1400" b="0" dirty="0">
                <a:solidFill>
                  <a:schemeClr val="tx1"/>
                </a:solidFill>
                <a:effectLst/>
                <a:latin typeface="Times New Roman" panose="02020603050405020304" pitchFamily="18" charset="0"/>
                <a:cs typeface="Times New Roman" panose="02020603050405020304" pitchFamily="18" charset="0"/>
              </a:rPr>
              <a:t>"&gt;&lt;/script&gt;</a:t>
            </a:r>
          </a:p>
          <a:p>
            <a:pPr algn="just"/>
            <a:r>
              <a:rPr lang="en-IN" sz="1400" b="0" dirty="0">
                <a:solidFill>
                  <a:schemeClr val="tx1"/>
                </a:solidFill>
                <a:effectLst/>
                <a:latin typeface="Times New Roman" panose="02020603050405020304" pitchFamily="18" charset="0"/>
                <a:cs typeface="Times New Roman" panose="02020603050405020304" pitchFamily="18" charset="0"/>
              </a:rPr>
              <a:t>  &lt;/body&gt;</a:t>
            </a:r>
          </a:p>
          <a:p>
            <a:pPr algn="just"/>
            <a:r>
              <a:rPr lang="en-IN" sz="1400" b="0" dirty="0">
                <a:solidFill>
                  <a:schemeClr val="tx1"/>
                </a:solidFill>
                <a:effectLst/>
                <a:latin typeface="Consolas" panose="020B0609020204030204" pitchFamily="49" charset="0"/>
              </a:rPr>
              <a:t>&lt;/html&gt;</a:t>
            </a:r>
          </a:p>
          <a:p>
            <a:pPr algn="just"/>
            <a:br>
              <a:rPr lang="en-IN" sz="1400" b="0" dirty="0">
                <a:solidFill>
                  <a:srgbClr val="CCCCCC"/>
                </a:solidFill>
                <a:effectLst/>
                <a:highlight>
                  <a:srgbClr val="1F1F1F"/>
                </a:highlight>
                <a:latin typeface="Consolas" panose="020B0609020204030204" pitchFamily="49" charset="0"/>
              </a:rPr>
            </a:br>
            <a:r>
              <a:rPr lang="en-IN" dirty="0">
                <a:solidFill>
                  <a:schemeClr val="tx1"/>
                </a:solidFill>
                <a:latin typeface="Times New Roman" panose="02020603050405020304" pitchFamily="18" charset="0"/>
                <a:cs typeface="Times New Roman" panose="02020603050405020304" pitchFamily="18" charset="0"/>
              </a:rPr>
              <a:t>(</a:t>
            </a:r>
            <a:r>
              <a:rPr lang="en-IN" b="1" u="sng" dirty="0">
                <a:solidFill>
                  <a:schemeClr val="tx1"/>
                </a:solidFill>
                <a:latin typeface="Times New Roman" panose="02020603050405020304" pitchFamily="18" charset="0"/>
                <a:cs typeface="Times New Roman" panose="02020603050405020304" pitchFamily="18" charset="0"/>
              </a:rPr>
              <a:t>(2) CSS</a:t>
            </a:r>
          </a:p>
          <a:p>
            <a:pPr algn="just"/>
            <a:r>
              <a:rPr lang="en-IN" sz="1400" b="0" dirty="0">
                <a:solidFill>
                  <a:schemeClr val="tx1"/>
                </a:solidFill>
                <a:effectLst/>
                <a:latin typeface="Times New Roman" panose="02020603050405020304" pitchFamily="18" charset="0"/>
                <a:cs typeface="Times New Roman" panose="02020603050405020304" pitchFamily="18" charset="0"/>
              </a:rPr>
              <a:t>*{</a:t>
            </a:r>
          </a:p>
          <a:p>
            <a:pPr algn="just"/>
            <a:r>
              <a:rPr lang="en-IN" sz="1400" b="0" dirty="0">
                <a:solidFill>
                  <a:schemeClr val="tx1"/>
                </a:solidFill>
                <a:effectLst/>
                <a:latin typeface="Times New Roman" panose="02020603050405020304" pitchFamily="18" charset="0"/>
                <a:cs typeface="Times New Roman" panose="02020603050405020304" pitchFamily="18" charset="0"/>
              </a:rPr>
              <a:t>  padding: 0;</a:t>
            </a:r>
          </a:p>
          <a:p>
            <a:pPr algn="just"/>
            <a:r>
              <a:rPr lang="en-IN" sz="1400" b="0" dirty="0">
                <a:solidFill>
                  <a:schemeClr val="tx1"/>
                </a:solidFill>
                <a:effectLst/>
                <a:latin typeface="Times New Roman" panose="02020603050405020304" pitchFamily="18" charset="0"/>
                <a:cs typeface="Times New Roman" panose="02020603050405020304" pitchFamily="18" charset="0"/>
              </a:rPr>
              <a:t>  margin: 0;</a:t>
            </a:r>
          </a:p>
          <a:p>
            <a:pPr algn="just"/>
            <a:r>
              <a:rPr lang="en-IN" sz="1400" b="0" dirty="0">
                <a:solidFill>
                  <a:schemeClr val="tx1"/>
                </a:solidFill>
                <a:effectLst/>
                <a:latin typeface="Times New Roman" panose="02020603050405020304" pitchFamily="18" charset="0"/>
                <a:cs typeface="Times New Roman" panose="02020603050405020304" pitchFamily="18" charset="0"/>
              </a:rPr>
              <a:t>  text-decoration: 0;</a:t>
            </a:r>
          </a:p>
          <a:p>
            <a:pPr algn="just"/>
            <a:r>
              <a:rPr lang="en-IN" sz="14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400" b="0" dirty="0">
                <a:solidFill>
                  <a:schemeClr val="tx1"/>
                </a:solidFill>
                <a:effectLst/>
                <a:latin typeface="Times New Roman" panose="02020603050405020304" pitchFamily="18" charset="0"/>
                <a:cs typeface="Times New Roman" panose="02020603050405020304" pitchFamily="18" charset="0"/>
              </a:rPr>
              <a:t>}</a:t>
            </a:r>
          </a:p>
          <a:p>
            <a:pPr algn="just"/>
            <a:br>
              <a:rPr lang="en-IN" sz="1400" b="0" dirty="0">
                <a:solidFill>
                  <a:schemeClr val="tx1"/>
                </a:solidFill>
                <a:effectLst/>
                <a:latin typeface="Times New Roman" panose="02020603050405020304" pitchFamily="18" charset="0"/>
                <a:cs typeface="Times New Roman" panose="02020603050405020304" pitchFamily="18" charset="0"/>
              </a:rPr>
            </a:br>
            <a:r>
              <a:rPr lang="en-IN" sz="1400" b="0" dirty="0">
                <a:solidFill>
                  <a:schemeClr val="tx1"/>
                </a:solidFill>
                <a:effectLst/>
                <a:latin typeface="Times New Roman" panose="02020603050405020304" pitchFamily="18" charset="0"/>
                <a:cs typeface="Times New Roman" panose="02020603050405020304" pitchFamily="18" charset="0"/>
              </a:rPr>
              <a:t>body{</a:t>
            </a:r>
          </a:p>
          <a:p>
            <a:pPr algn="just"/>
            <a:r>
              <a:rPr lang="en-IN" sz="1400" b="0" dirty="0">
                <a:solidFill>
                  <a:schemeClr val="tx1"/>
                </a:solidFill>
                <a:effectLst/>
                <a:latin typeface="Times New Roman" panose="02020603050405020304" pitchFamily="18" charset="0"/>
                <a:cs typeface="Times New Roman" panose="02020603050405020304" pitchFamily="18" charset="0"/>
              </a:rPr>
              <a:t>  background-</a:t>
            </a:r>
            <a:r>
              <a:rPr lang="en-IN" sz="1400" b="0" dirty="0" err="1">
                <a:solidFill>
                  <a:schemeClr val="tx1"/>
                </a:solidFill>
                <a:effectLst/>
                <a:latin typeface="Times New Roman" panose="02020603050405020304" pitchFamily="18" charset="0"/>
                <a:cs typeface="Times New Roman" panose="02020603050405020304" pitchFamily="18" charset="0"/>
              </a:rPr>
              <a:t>color</a:t>
            </a:r>
            <a:r>
              <a:rPr lang="en-IN" sz="1400" b="0" dirty="0">
                <a:solidFill>
                  <a:schemeClr val="tx1"/>
                </a:solidFill>
                <a:effectLst/>
                <a:latin typeface="Times New Roman" panose="02020603050405020304" pitchFamily="18" charset="0"/>
                <a:cs typeface="Times New Roman" panose="02020603050405020304" pitchFamily="18" charset="0"/>
              </a:rPr>
              <a:t>: </a:t>
            </a:r>
            <a:r>
              <a:rPr lang="en-IN" sz="1400" b="0" dirty="0" err="1">
                <a:solidFill>
                  <a:schemeClr val="tx1"/>
                </a:solidFill>
                <a:effectLst/>
                <a:latin typeface="Times New Roman" panose="02020603050405020304" pitchFamily="18" charset="0"/>
                <a:cs typeface="Times New Roman" panose="02020603050405020304" pitchFamily="18" charset="0"/>
              </a:rPr>
              <a:t>rgba</a:t>
            </a:r>
            <a:r>
              <a:rPr lang="en-IN" sz="14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400" b="0" dirty="0">
                <a:solidFill>
                  <a:schemeClr val="tx1"/>
                </a:solidFill>
                <a:effectLst/>
                <a:latin typeface="Times New Roman" panose="02020603050405020304" pitchFamily="18" charset="0"/>
                <a:cs typeface="Times New Roman" panose="02020603050405020304" pitchFamily="18" charset="0"/>
              </a:rPr>
              <a:t>}</a:t>
            </a:r>
          </a:p>
          <a:p>
            <a:pPr algn="just"/>
            <a:br>
              <a:rPr lang="en-IN" sz="1400" b="0" dirty="0">
                <a:solidFill>
                  <a:schemeClr val="tx1"/>
                </a:solidFill>
                <a:effectLst/>
                <a:latin typeface="Times New Roman" panose="02020603050405020304" pitchFamily="18" charset="0"/>
                <a:cs typeface="Times New Roman" panose="02020603050405020304" pitchFamily="18" charset="0"/>
              </a:rPr>
            </a:br>
            <a:r>
              <a:rPr lang="en-IN" sz="1400" b="0" dirty="0">
                <a:solidFill>
                  <a:schemeClr val="tx1"/>
                </a:solidFill>
                <a:effectLst/>
                <a:latin typeface="Times New Roman" panose="02020603050405020304" pitchFamily="18" charset="0"/>
                <a:cs typeface="Times New Roman" panose="02020603050405020304" pitchFamily="18" charset="0"/>
              </a:rPr>
              <a:t>/*Navbar*/</a:t>
            </a:r>
          </a:p>
          <a:p>
            <a:pPr algn="just"/>
            <a:br>
              <a:rPr lang="en-IN" sz="1400" b="0" dirty="0">
                <a:solidFill>
                  <a:schemeClr val="tx1"/>
                </a:solidFill>
                <a:effectLst/>
                <a:latin typeface="Times New Roman" panose="02020603050405020304" pitchFamily="18" charset="0"/>
                <a:cs typeface="Times New Roman" panose="02020603050405020304" pitchFamily="18" charset="0"/>
              </a:rPr>
            </a:br>
            <a:r>
              <a:rPr lang="en-IN" sz="1400" b="0" dirty="0">
                <a:solidFill>
                  <a:schemeClr val="tx1"/>
                </a:solidFill>
                <a:effectLst/>
                <a:latin typeface="Times New Roman" panose="02020603050405020304" pitchFamily="18" charset="0"/>
                <a:cs typeface="Times New Roman" panose="02020603050405020304" pitchFamily="18" charset="0"/>
              </a:rPr>
              <a:t>nav{</a:t>
            </a:r>
          </a:p>
          <a:p>
            <a:pPr algn="just"/>
            <a:r>
              <a:rPr lang="en-IN" sz="1400" b="0" dirty="0">
                <a:solidFill>
                  <a:schemeClr val="tx1"/>
                </a:solidFill>
                <a:effectLst/>
                <a:latin typeface="Times New Roman" panose="02020603050405020304" pitchFamily="18" charset="0"/>
                <a:cs typeface="Times New Roman" panose="02020603050405020304" pitchFamily="18" charset="0"/>
              </a:rPr>
              <a:t>  background: </a:t>
            </a:r>
            <a:r>
              <a:rPr lang="en-IN" sz="1400" b="0" dirty="0" err="1">
                <a:solidFill>
                  <a:schemeClr val="tx1"/>
                </a:solidFill>
                <a:effectLst/>
                <a:latin typeface="Times New Roman" panose="02020603050405020304" pitchFamily="18" charset="0"/>
                <a:cs typeface="Times New Roman" panose="02020603050405020304" pitchFamily="18" charset="0"/>
              </a:rPr>
              <a:t>rgba</a:t>
            </a:r>
            <a:r>
              <a:rPr lang="en-IN" sz="14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400" b="0" dirty="0">
                <a:solidFill>
                  <a:schemeClr val="tx1"/>
                </a:solidFill>
                <a:effectLst/>
                <a:latin typeface="Times New Roman" panose="02020603050405020304" pitchFamily="18" charset="0"/>
                <a:cs typeface="Times New Roman" panose="02020603050405020304" pitchFamily="18" charset="0"/>
              </a:rPr>
              <a:t>  height: 60px;</a:t>
            </a:r>
          </a:p>
          <a:p>
            <a:pPr algn="just"/>
            <a:r>
              <a:rPr lang="en-IN" sz="1400" b="0" dirty="0">
                <a:solidFill>
                  <a:schemeClr val="tx1"/>
                </a:solidFill>
                <a:effectLst/>
                <a:latin typeface="Times New Roman" panose="02020603050405020304" pitchFamily="18" charset="0"/>
                <a:cs typeface="Times New Roman" panose="02020603050405020304" pitchFamily="18" charset="0"/>
              </a:rPr>
              <a:t>  width: 100%;</a:t>
            </a:r>
          </a:p>
          <a:p>
            <a:pPr algn="just"/>
            <a:r>
              <a:rPr lang="en-IN" sz="1400" b="0" dirty="0">
                <a:solidFill>
                  <a:schemeClr val="tx1"/>
                </a:solidFill>
                <a:effectLst/>
                <a:latin typeface="Times New Roman" panose="02020603050405020304" pitchFamily="18" charset="0"/>
                <a:cs typeface="Times New Roman" panose="02020603050405020304" pitchFamily="18" charset="0"/>
              </a:rPr>
              <a:t>}</a:t>
            </a:r>
          </a:p>
          <a:p>
            <a:pPr algn="just"/>
            <a:br>
              <a:rPr lang="en-IN" sz="1400" b="0" dirty="0">
                <a:solidFill>
                  <a:schemeClr val="tx1"/>
                </a:solidFill>
                <a:effectLst/>
                <a:latin typeface="Times New Roman" panose="02020603050405020304" pitchFamily="18" charset="0"/>
                <a:cs typeface="Times New Roman" panose="02020603050405020304" pitchFamily="18" charset="0"/>
              </a:rPr>
            </a:br>
            <a:r>
              <a:rPr lang="en-IN" sz="1400" b="0" dirty="0">
                <a:solidFill>
                  <a:schemeClr val="tx1"/>
                </a:solidFill>
                <a:effectLst/>
                <a:latin typeface="Times New Roman" panose="02020603050405020304" pitchFamily="18" charset="0"/>
                <a:cs typeface="Times New Roman" panose="02020603050405020304" pitchFamily="18" charset="0"/>
              </a:rPr>
              <a:t>nav </a:t>
            </a:r>
            <a:r>
              <a:rPr lang="en-IN" sz="1400" b="0" dirty="0" err="1">
                <a:solidFill>
                  <a:schemeClr val="tx1"/>
                </a:solidFill>
                <a:effectLst/>
                <a:latin typeface="Times New Roman" panose="02020603050405020304" pitchFamily="18" charset="0"/>
                <a:cs typeface="Times New Roman" panose="02020603050405020304" pitchFamily="18" charset="0"/>
              </a:rPr>
              <a:t>ul</a:t>
            </a:r>
            <a:r>
              <a:rPr lang="en-IN" sz="1400" b="0" dirty="0">
                <a:solidFill>
                  <a:schemeClr val="tx1"/>
                </a:solidFill>
                <a:effectLst/>
                <a:latin typeface="Times New Roman" panose="02020603050405020304" pitchFamily="18" charset="0"/>
                <a:cs typeface="Times New Roman" panose="02020603050405020304" pitchFamily="18" charset="0"/>
              </a:rPr>
              <a:t>{</a:t>
            </a:r>
          </a:p>
          <a:p>
            <a:pPr algn="just"/>
            <a:r>
              <a:rPr lang="en-IN" sz="1400" b="0" dirty="0">
                <a:solidFill>
                  <a:schemeClr val="tx1"/>
                </a:solidFill>
                <a:effectLst/>
                <a:latin typeface="Times New Roman" panose="02020603050405020304" pitchFamily="18" charset="0"/>
                <a:cs typeface="Times New Roman" panose="02020603050405020304" pitchFamily="18" charset="0"/>
              </a:rPr>
              <a:t>  text-align: </a:t>
            </a:r>
            <a:r>
              <a:rPr lang="en-IN" sz="1400" b="0" dirty="0" err="1">
                <a:solidFill>
                  <a:schemeClr val="tx1"/>
                </a:solidFill>
                <a:effectLst/>
                <a:latin typeface="Times New Roman" panose="02020603050405020304" pitchFamily="18" charset="0"/>
                <a:cs typeface="Times New Roman" panose="02020603050405020304" pitchFamily="18" charset="0"/>
              </a:rPr>
              <a:t>center</a:t>
            </a:r>
            <a:r>
              <a:rPr lang="en-IN" sz="1400" b="0" dirty="0">
                <a:solidFill>
                  <a:schemeClr val="tx1"/>
                </a:solidFill>
                <a:effectLst/>
                <a:latin typeface="Times New Roman" panose="02020603050405020304" pitchFamily="18" charset="0"/>
                <a:cs typeface="Times New Roman" panose="02020603050405020304" pitchFamily="18" charset="0"/>
              </a:rPr>
              <a:t>;</a:t>
            </a:r>
          </a:p>
          <a:p>
            <a:pPr algn="just"/>
            <a:r>
              <a:rPr lang="en-IN" sz="1400" b="0" dirty="0">
                <a:solidFill>
                  <a:schemeClr val="tx1"/>
                </a:solidFill>
                <a:effectLst/>
                <a:latin typeface="Times New Roman" panose="02020603050405020304" pitchFamily="18" charset="0"/>
                <a:cs typeface="Times New Roman" panose="02020603050405020304" pitchFamily="18" charset="0"/>
              </a:rPr>
              <a:t>}</a:t>
            </a:r>
          </a:p>
          <a:p>
            <a:pPr algn="just"/>
            <a:r>
              <a:rPr lang="en-IN" sz="1400" b="0" dirty="0">
                <a:solidFill>
                  <a:schemeClr val="tx1"/>
                </a:solidFill>
                <a:effectLst/>
                <a:latin typeface="Times New Roman" panose="02020603050405020304" pitchFamily="18" charset="0"/>
                <a:cs typeface="Times New Roman" panose="02020603050405020304" pitchFamily="18" charset="0"/>
              </a:rPr>
              <a:t>nav </a:t>
            </a:r>
            <a:r>
              <a:rPr lang="en-IN" sz="1400" b="0" dirty="0" err="1">
                <a:solidFill>
                  <a:schemeClr val="tx1"/>
                </a:solidFill>
                <a:effectLst/>
                <a:latin typeface="Times New Roman" panose="02020603050405020304" pitchFamily="18" charset="0"/>
                <a:cs typeface="Times New Roman" panose="02020603050405020304" pitchFamily="18" charset="0"/>
              </a:rPr>
              <a:t>ul</a:t>
            </a:r>
            <a:r>
              <a:rPr lang="en-IN" sz="1400" b="0" dirty="0">
                <a:solidFill>
                  <a:schemeClr val="tx1"/>
                </a:solidFill>
                <a:effectLst/>
                <a:latin typeface="Times New Roman" panose="02020603050405020304" pitchFamily="18" charset="0"/>
                <a:cs typeface="Times New Roman" panose="02020603050405020304" pitchFamily="18" charset="0"/>
              </a:rPr>
              <a:t> li{</a:t>
            </a:r>
          </a:p>
          <a:p>
            <a:pPr algn="just"/>
            <a:r>
              <a:rPr lang="en-IN" sz="1400" b="0" dirty="0">
                <a:solidFill>
                  <a:schemeClr val="tx1"/>
                </a:solidFill>
                <a:effectLst/>
                <a:latin typeface="Times New Roman" panose="02020603050405020304" pitchFamily="18" charset="0"/>
                <a:cs typeface="Times New Roman" panose="02020603050405020304" pitchFamily="18" charset="0"/>
              </a:rPr>
              <a:t>  display: inline-block;</a:t>
            </a:r>
          </a:p>
          <a:p>
            <a:pPr algn="just"/>
            <a:r>
              <a:rPr lang="en-IN" sz="1400" b="0" dirty="0">
                <a:solidFill>
                  <a:schemeClr val="tx1"/>
                </a:solidFill>
                <a:effectLst/>
                <a:latin typeface="Times New Roman" panose="02020603050405020304" pitchFamily="18" charset="0"/>
                <a:cs typeface="Times New Roman" panose="02020603050405020304" pitchFamily="18" charset="0"/>
              </a:rPr>
              <a:t>  line-height: 60px;</a:t>
            </a:r>
          </a:p>
          <a:p>
            <a:pPr algn="just"/>
            <a:r>
              <a:rPr lang="en-IN" sz="1400" b="0" dirty="0">
                <a:solidFill>
                  <a:schemeClr val="tx1"/>
                </a:solidFill>
                <a:effectLst/>
                <a:latin typeface="Times New Roman" panose="02020603050405020304" pitchFamily="18" charset="0"/>
                <a:cs typeface="Times New Roman" panose="02020603050405020304" pitchFamily="18" charset="0"/>
              </a:rPr>
              <a:t>  margin: 0 8px;</a:t>
            </a:r>
            <a:endParaRPr lang="en-IN" sz="1400" dirty="0">
              <a:solidFill>
                <a:schemeClr val="tx1"/>
              </a:solidFill>
              <a:latin typeface="Times New Roman" panose="02020603050405020304" pitchFamily="18" charset="0"/>
              <a:cs typeface="Times New Roman" panose="02020603050405020304" pitchFamily="18" charset="0"/>
            </a:endParaRPr>
          </a:p>
          <a:p>
            <a:pPr algn="just"/>
            <a:endParaRPr lang="en-IN" sz="1400" dirty="0">
              <a:solidFill>
                <a:schemeClr val="tx1"/>
              </a:solidFill>
              <a:effectLst/>
              <a:latin typeface="Times New Roman" panose="02020603050405020304" pitchFamily="18" charset="0"/>
              <a:cs typeface="Times New Roman" panose="02020603050405020304" pitchFamily="18" charset="0"/>
            </a:endParaRP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
        <p:nvSpPr>
          <p:cNvPr id="2" name="Title 1">
            <a:extLst>
              <a:ext uri="{FF2B5EF4-FFF2-40B4-BE49-F238E27FC236}">
                <a16:creationId xmlns:a16="http://schemas.microsoft.com/office/drawing/2014/main" id="{5D84254A-220F-A3C6-7043-6D3FE5306D7A}"/>
              </a:ext>
            </a:extLst>
          </p:cNvPr>
          <p:cNvSpPr>
            <a:spLocks noGrp="1"/>
          </p:cNvSpPr>
          <p:nvPr>
            <p:ph type="ctrTitle"/>
          </p:nvPr>
        </p:nvSpPr>
        <p:spPr>
          <a:xfrm>
            <a:off x="671988" y="698500"/>
            <a:ext cx="6428422" cy="276999"/>
          </a:xfrm>
        </p:spPr>
        <p:txBody>
          <a:bodyPr/>
          <a:lstStyle/>
          <a:p>
            <a:pPr algn="ctr"/>
            <a:r>
              <a:rPr lang="en-IN" sz="1800" u="sng" dirty="0"/>
              <a:t>Methodologies - Code snippets</a:t>
            </a:r>
          </a:p>
        </p:txBody>
      </p:sp>
    </p:spTree>
    <p:extLst>
      <p:ext uri="{BB962C8B-B14F-4D97-AF65-F5344CB8AC3E}">
        <p14:creationId xmlns:p14="http://schemas.microsoft.com/office/powerpoint/2010/main" val="313816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685800" y="319086"/>
            <a:ext cx="6643212" cy="10156627"/>
          </a:xfrm>
        </p:spPr>
        <p:txBody>
          <a:bodyPr numCol="2"/>
          <a:lstStyle/>
          <a:p>
            <a:pPr algn="just"/>
            <a:endParaRPr lang="en-IN" sz="1200" b="0" dirty="0">
              <a:solidFill>
                <a:schemeClr val="tx1"/>
              </a:solidFill>
              <a:effectLst/>
              <a:latin typeface="Times New Roman" panose="02020603050405020304" pitchFamily="18" charset="0"/>
              <a:cs typeface="Times New Roman" panose="02020603050405020304" pitchFamily="18" charset="0"/>
            </a:endParaRPr>
          </a:p>
          <a:p>
            <a:pPr algn="just"/>
            <a:r>
              <a:rPr lang="en-IN" sz="1200" b="0" dirty="0">
                <a:solidFill>
                  <a:schemeClr val="tx1"/>
                </a:solidFill>
                <a:effectLst/>
                <a:latin typeface="Times New Roman" panose="02020603050405020304" pitchFamily="18" charset="0"/>
                <a:cs typeface="Times New Roman" panose="02020603050405020304" pitchFamily="18" charset="0"/>
              </a:rPr>
              <a:t>nav </a:t>
            </a:r>
            <a:r>
              <a:rPr lang="en-IN" sz="1200" b="0" dirty="0" err="1">
                <a:solidFill>
                  <a:schemeClr val="tx1"/>
                </a:solidFill>
                <a:effectLst/>
                <a:latin typeface="Times New Roman" panose="02020603050405020304" pitchFamily="18" charset="0"/>
                <a:cs typeface="Times New Roman" panose="02020603050405020304" pitchFamily="18" charset="0"/>
              </a:rPr>
              <a:t>ul</a:t>
            </a:r>
            <a:r>
              <a:rPr lang="en-IN" sz="1200" b="0" dirty="0">
                <a:solidFill>
                  <a:schemeClr val="tx1"/>
                </a:solidFill>
                <a:effectLst/>
                <a:latin typeface="Times New Roman" panose="02020603050405020304" pitchFamily="18" charset="0"/>
                <a:cs typeface="Times New Roman" panose="02020603050405020304" pitchFamily="18" charset="0"/>
              </a:rPr>
              <a:t> li a{</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1.3em;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padding: 0em 1em;</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a:hover{</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checkbtn</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2em;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end;</a:t>
            </a:r>
          </a:p>
          <a:p>
            <a:pPr algn="just"/>
            <a:r>
              <a:rPr lang="en-IN" sz="1200" b="0" dirty="0">
                <a:solidFill>
                  <a:schemeClr val="tx1"/>
                </a:solidFill>
                <a:effectLst/>
                <a:latin typeface="Times New Roman" panose="02020603050405020304" pitchFamily="18" charset="0"/>
                <a:cs typeface="Times New Roman" panose="02020603050405020304" pitchFamily="18" charset="0"/>
              </a:rPr>
              <a:t>  line-height: 60px;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margin-right:6%;</a:t>
            </a:r>
          </a:p>
          <a:p>
            <a:pPr algn="just"/>
            <a:r>
              <a:rPr lang="en-IN" sz="1200" b="0" dirty="0">
                <a:solidFill>
                  <a:schemeClr val="tx1"/>
                </a:solidFill>
                <a:effectLst/>
                <a:latin typeface="Times New Roman" panose="02020603050405020304" pitchFamily="18" charset="0"/>
                <a:cs typeface="Times New Roman" panose="02020603050405020304" pitchFamily="18" charset="0"/>
              </a:rPr>
              <a:t>  cursor: pointer;</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none;</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#check{</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none;</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720px){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checkbtn</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block;</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checkbtn</a:t>
            </a:r>
            <a:r>
              <a:rPr lang="en-IN" sz="1200" b="0" dirty="0">
                <a:solidFill>
                  <a:schemeClr val="tx1"/>
                </a:solidFill>
                <a:effectLst/>
                <a:latin typeface="Times New Roman" panose="02020603050405020304" pitchFamily="18" charset="0"/>
                <a:cs typeface="Times New Roman" panose="02020603050405020304" pitchFamily="18" charset="0"/>
              </a:rPr>
              <a:t> i:hover{</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      padding: 1px 8px;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ul</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position: fixed;</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100%;</a:t>
            </a:r>
          </a:p>
          <a:p>
            <a:pPr algn="just"/>
            <a:r>
              <a:rPr lang="en-IN" sz="1200" b="0" dirty="0">
                <a:solidFill>
                  <a:schemeClr val="tx1"/>
                </a:solidFill>
                <a:effectLst/>
                <a:latin typeface="Times New Roman" panose="02020603050405020304" pitchFamily="18" charset="0"/>
                <a:cs typeface="Times New Roman" panose="02020603050405020304" pitchFamily="18" charset="0"/>
              </a:rPr>
              <a:t>    height: 400px;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left: 100%;</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transition: all .5s;</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nav </a:t>
            </a:r>
            <a:r>
              <a:rPr lang="en-IN" sz="1200" b="0" dirty="0" err="1">
                <a:solidFill>
                  <a:schemeClr val="tx1"/>
                </a:solidFill>
                <a:effectLst/>
                <a:latin typeface="Times New Roman" panose="02020603050405020304" pitchFamily="18" charset="0"/>
                <a:cs typeface="Times New Roman" panose="02020603050405020304" pitchFamily="18" charset="0"/>
              </a:rPr>
              <a:t>ul</a:t>
            </a:r>
            <a:r>
              <a:rPr lang="en-IN" sz="1200" b="0" dirty="0">
                <a:solidFill>
                  <a:schemeClr val="tx1"/>
                </a:solidFill>
                <a:effectLst/>
                <a:latin typeface="Times New Roman" panose="02020603050405020304" pitchFamily="18" charset="0"/>
                <a:cs typeface="Times New Roman" panose="02020603050405020304" pitchFamily="18" charset="0"/>
              </a:rPr>
              <a:t> li{</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block;</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40px;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line-height: 30px;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nav </a:t>
            </a:r>
            <a:r>
              <a:rPr lang="en-IN" sz="1200" b="0" dirty="0" err="1">
                <a:solidFill>
                  <a:schemeClr val="tx1"/>
                </a:solidFill>
                <a:effectLst/>
                <a:latin typeface="Times New Roman" panose="02020603050405020304" pitchFamily="18" charset="0"/>
                <a:cs typeface="Times New Roman" panose="02020603050405020304" pitchFamily="18" charset="0"/>
              </a:rPr>
              <a:t>ul</a:t>
            </a:r>
            <a:r>
              <a:rPr lang="en-IN" sz="1200" b="0" dirty="0">
                <a:solidFill>
                  <a:schemeClr val="tx1"/>
                </a:solidFill>
                <a:effectLst/>
                <a:latin typeface="Times New Roman" panose="02020603050405020304" pitchFamily="18" charset="0"/>
                <a:cs typeface="Times New Roman" panose="02020603050405020304" pitchFamily="18" charset="0"/>
              </a:rPr>
              <a:t> li a{</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a:hover{</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#check:checked ~ </a:t>
            </a:r>
            <a:r>
              <a:rPr lang="en-IN" sz="1200" b="0" dirty="0" err="1">
                <a:solidFill>
                  <a:schemeClr val="tx1"/>
                </a:solidFill>
                <a:effectLst/>
                <a:latin typeface="Times New Roman" panose="02020603050405020304" pitchFamily="18" charset="0"/>
                <a:cs typeface="Times New Roman" panose="02020603050405020304" pitchFamily="18" charset="0"/>
              </a:rPr>
              <a:t>ul</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left: 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/*First Page*/</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.pg1{</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background-image: </a:t>
            </a:r>
            <a:r>
              <a:rPr lang="en-IN" sz="1200" b="0" dirty="0" err="1">
                <a:solidFill>
                  <a:schemeClr val="tx1"/>
                </a:solidFill>
                <a:effectLst/>
                <a:latin typeface="Times New Roman" panose="02020603050405020304" pitchFamily="18" charset="0"/>
                <a:cs typeface="Times New Roman" panose="02020603050405020304" pitchFamily="18" charset="0"/>
              </a:rPr>
              <a:t>url</a:t>
            </a:r>
            <a:r>
              <a:rPr lang="en-IN" sz="1200" b="0" dirty="0">
                <a:solidFill>
                  <a:schemeClr val="tx1"/>
                </a:solidFill>
                <a:effectLst/>
                <a:latin typeface="Times New Roman" panose="02020603050405020304" pitchFamily="18" charset="0"/>
                <a:cs typeface="Times New Roman" panose="02020603050405020304" pitchFamily="18" charset="0"/>
              </a:rPr>
              <a:t>(Images/Image1.png);</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background-size: cover;</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background-position: 30%;</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flex-direction: column;</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.pg1 .</a:t>
            </a:r>
            <a:r>
              <a:rPr lang="en-IN" sz="1200" b="0" dirty="0" err="1">
                <a:solidFill>
                  <a:schemeClr val="tx1"/>
                </a:solidFill>
                <a:effectLst/>
                <a:latin typeface="Times New Roman" panose="02020603050405020304" pitchFamily="18" charset="0"/>
                <a:cs typeface="Times New Roman" panose="02020603050405020304" pitchFamily="18" charset="0"/>
              </a:rPr>
              <a:t>lg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.pg1 .</a:t>
            </a:r>
            <a:r>
              <a:rPr lang="en-IN" sz="1200" b="0" dirty="0" err="1">
                <a:solidFill>
                  <a:schemeClr val="tx1"/>
                </a:solidFill>
                <a:effectLst/>
                <a:latin typeface="Times New Roman" panose="02020603050405020304" pitchFamily="18" charset="0"/>
                <a:cs typeface="Times New Roman" panose="02020603050405020304" pitchFamily="18" charset="0"/>
              </a:rPr>
              <a:t>lg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16%;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.pg1 .text{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.pg1 .text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7em;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width:50%;</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.pg1 .text p{</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width:48%;</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.pg1 .</a:t>
            </a:r>
            <a:r>
              <a:rPr lang="en-IN" sz="1200" b="0" dirty="0" err="1">
                <a:solidFill>
                  <a:schemeClr val="tx1"/>
                </a:solidFill>
                <a:effectLst/>
                <a:latin typeface="Times New Roman" panose="02020603050405020304" pitchFamily="18" charset="0"/>
                <a:cs typeface="Times New Roman" panose="02020603050405020304" pitchFamily="18" charset="0"/>
              </a:rPr>
              <a:t>buttn</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margin-left: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4%;</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.pg1 .</a:t>
            </a:r>
            <a:r>
              <a:rPr lang="en-IN" sz="1200" b="0" dirty="0" err="1">
                <a:solidFill>
                  <a:schemeClr val="tx1"/>
                </a:solidFill>
                <a:effectLst/>
                <a:latin typeface="Times New Roman" panose="02020603050405020304" pitchFamily="18" charset="0"/>
                <a:cs typeface="Times New Roman" panose="02020603050405020304" pitchFamily="18" charset="0"/>
              </a:rPr>
              <a:t>buttn</a:t>
            </a:r>
            <a:r>
              <a:rPr lang="en-IN" sz="1200" b="0" dirty="0">
                <a:solidFill>
                  <a:schemeClr val="tx1"/>
                </a:solidFill>
                <a:effectLst/>
                <a:latin typeface="Times New Roman" panose="02020603050405020304" pitchFamily="18" charset="0"/>
                <a:cs typeface="Times New Roman" panose="02020603050405020304" pitchFamily="18" charset="0"/>
              </a:rPr>
              <a:t> .button{</a:t>
            </a:r>
          </a:p>
          <a:p>
            <a:pPr algn="just"/>
            <a:r>
              <a:rPr lang="en-IN" sz="1200" b="0" dirty="0">
                <a:solidFill>
                  <a:schemeClr val="tx1"/>
                </a:solidFill>
                <a:effectLst/>
                <a:latin typeface="Times New Roman" panose="02020603050405020304" pitchFamily="18" charset="0"/>
                <a:cs typeface="Times New Roman" panose="02020603050405020304" pitchFamily="18" charset="0"/>
              </a:rPr>
              <a:t>  border: none;</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1.3em;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  border-radius: 25px;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padding: 12px 70px;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cursor: pointer;</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.pg1 .</a:t>
            </a:r>
            <a:r>
              <a:rPr lang="en-IN" sz="1200" b="0" dirty="0" err="1">
                <a:solidFill>
                  <a:schemeClr val="tx1"/>
                </a:solidFill>
                <a:effectLst/>
                <a:latin typeface="Times New Roman" panose="02020603050405020304" pitchFamily="18" charset="0"/>
                <a:cs typeface="Times New Roman" panose="02020603050405020304" pitchFamily="18" charset="0"/>
              </a:rPr>
              <a:t>buttn</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button:hover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background-</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(255,215,173,208);</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endParaRPr lang="en-IN" sz="1200" dirty="0">
              <a:solidFill>
                <a:schemeClr val="tx1"/>
              </a:solidFill>
              <a:latin typeface="Times New Roman" panose="02020603050405020304" pitchFamily="18" charset="0"/>
              <a:cs typeface="Times New Roman" panose="02020603050405020304" pitchFamily="18" charset="0"/>
            </a:endParaRPr>
          </a:p>
          <a:p>
            <a:pPr algn="just"/>
            <a:endParaRPr lang="en-IN" sz="1200" b="0" dirty="0">
              <a:solidFill>
                <a:srgbClr val="CCCCCC"/>
              </a:solidFill>
              <a:effectLst/>
              <a:highlight>
                <a:srgbClr val="1F1F1F"/>
              </a:highlight>
              <a:latin typeface="Times New Roman" panose="02020603050405020304" pitchFamily="18" charset="0"/>
              <a:cs typeface="Times New Roman" panose="02020603050405020304" pitchFamily="18" charset="0"/>
            </a:endParaRPr>
          </a:p>
          <a:p>
            <a:pPr algn="just"/>
            <a:endParaRPr lang="en-IN" sz="1200" b="0" dirty="0">
              <a:solidFill>
                <a:schemeClr val="tx1"/>
              </a:solidFill>
              <a:effectLst/>
              <a:latin typeface="Times New Roman" panose="02020603050405020304" pitchFamily="18" charset="0"/>
              <a:cs typeface="Times New Roman" panose="02020603050405020304" pitchFamily="18" charset="0"/>
            </a:endParaRP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16056661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58AA043-DDE3-9A92-99B6-6A6CDA530DE6}"/>
              </a:ext>
            </a:extLst>
          </p:cNvPr>
          <p:cNvSpPr>
            <a:spLocks noGrp="1"/>
          </p:cNvSpPr>
          <p:nvPr>
            <p:ph type="subTitle" idx="4"/>
          </p:nvPr>
        </p:nvSpPr>
        <p:spPr>
          <a:xfrm>
            <a:off x="685800" y="319086"/>
            <a:ext cx="6643212" cy="10133014"/>
          </a:xfrm>
        </p:spPr>
        <p:txBody>
          <a:bodyPr numCol="2"/>
          <a:lstStyle/>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(max-width:820px){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a:t>
            </a:r>
            <a:r>
              <a:rPr lang="en-IN" sz="1200" b="0" dirty="0" err="1">
                <a:solidFill>
                  <a:schemeClr val="tx1"/>
                </a:solidFill>
                <a:effectLst/>
                <a:latin typeface="Times New Roman" panose="02020603050405020304" pitchFamily="18" charset="0"/>
                <a:cs typeface="Times New Roman" panose="02020603050405020304" pitchFamily="18" charset="0"/>
              </a:rPr>
              <a:t>lg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25%;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.text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6.5em;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.text p{</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60%;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a:t>
            </a:r>
            <a:r>
              <a:rPr lang="en-IN" sz="1200" b="0" dirty="0" err="1">
                <a:solidFill>
                  <a:schemeClr val="tx1"/>
                </a:solidFill>
                <a:effectLst/>
                <a:latin typeface="Times New Roman" panose="02020603050405020304" pitchFamily="18" charset="0"/>
                <a:cs typeface="Times New Roman" panose="02020603050405020304" pitchFamily="18" charset="0"/>
              </a:rPr>
              <a:t>buttn</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8%;</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(max-width:540px){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a:t>
            </a:r>
            <a:r>
              <a:rPr lang="en-IN" sz="1200" b="0" dirty="0" err="1">
                <a:solidFill>
                  <a:schemeClr val="tx1"/>
                </a:solidFill>
                <a:effectLst/>
                <a:latin typeface="Times New Roman" panose="02020603050405020304" pitchFamily="18" charset="0"/>
                <a:cs typeface="Times New Roman" panose="02020603050405020304" pitchFamily="18" charset="0"/>
              </a:rPr>
              <a:t>lg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a:t>
            </a:r>
            <a:r>
              <a:rPr lang="en-IN" sz="1200" b="0" dirty="0" err="1">
                <a:solidFill>
                  <a:schemeClr val="tx1"/>
                </a:solidFill>
                <a:effectLst/>
                <a:latin typeface="Times New Roman" panose="02020603050405020304" pitchFamily="18" charset="0"/>
                <a:cs typeface="Times New Roman" panose="02020603050405020304" pitchFamily="18" charset="0"/>
              </a:rPr>
              <a:t>lg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30%;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.text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5.5em;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.text p{</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2%;</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80%;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a:t>
            </a:r>
            <a:r>
              <a:rPr lang="en-IN" sz="1200" b="0" dirty="0" err="1">
                <a:solidFill>
                  <a:schemeClr val="tx1"/>
                </a:solidFill>
                <a:effectLst/>
                <a:latin typeface="Times New Roman" panose="02020603050405020304" pitchFamily="18" charset="0"/>
                <a:cs typeface="Times New Roman" panose="02020603050405020304" pitchFamily="18" charset="0"/>
              </a:rPr>
              <a:t>buttn</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4%;</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8%;</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a:t>
            </a:r>
            <a:r>
              <a:rPr lang="en-IN" sz="1200" b="0" dirty="0" err="1">
                <a:solidFill>
                  <a:schemeClr val="tx1"/>
                </a:solidFill>
                <a:effectLst/>
                <a:latin typeface="Times New Roman" panose="02020603050405020304" pitchFamily="18" charset="0"/>
                <a:cs typeface="Times New Roman" panose="02020603050405020304" pitchFamily="18" charset="0"/>
              </a:rPr>
              <a:t>buttn</a:t>
            </a:r>
            <a:r>
              <a:rPr lang="en-IN" sz="1200" b="0" dirty="0">
                <a:solidFill>
                  <a:schemeClr val="tx1"/>
                </a:solidFill>
                <a:effectLst/>
                <a:latin typeface="Times New Roman" panose="02020603050405020304" pitchFamily="18" charset="0"/>
                <a:cs typeface="Times New Roman" panose="02020603050405020304" pitchFamily="18" charset="0"/>
              </a:rPr>
              <a:t> .button{</a:t>
            </a:r>
          </a:p>
          <a:p>
            <a:pPr algn="just"/>
            <a:r>
              <a:rPr lang="en-IN" sz="1200" b="0" dirty="0">
                <a:solidFill>
                  <a:schemeClr val="tx1"/>
                </a:solidFill>
                <a:effectLst/>
                <a:latin typeface="Times New Roman" panose="02020603050405020304" pitchFamily="18" charset="0"/>
                <a:cs typeface="Times New Roman" panose="02020603050405020304" pitchFamily="18" charset="0"/>
              </a:rPr>
              <a:t>      border-radius: 0;</a:t>
            </a:r>
          </a:p>
          <a:p>
            <a:pPr algn="just"/>
            <a:r>
              <a:rPr lang="en-IN" sz="1200" b="0" dirty="0">
                <a:solidFill>
                  <a:schemeClr val="tx1"/>
                </a:solidFill>
                <a:effectLst/>
                <a:latin typeface="Times New Roman" panose="02020603050405020304" pitchFamily="18" charset="0"/>
                <a:cs typeface="Times New Roman" panose="02020603050405020304" pitchFamily="18" charset="0"/>
              </a:rPr>
              <a:t>      padding: 5px 25px;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(max-width:420px){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a:t>
            </a:r>
            <a:r>
              <a:rPr lang="en-IN" sz="1200" b="0" dirty="0" err="1">
                <a:solidFill>
                  <a:schemeClr val="tx1"/>
                </a:solidFill>
                <a:effectLst/>
                <a:latin typeface="Times New Roman" panose="02020603050405020304" pitchFamily="18" charset="0"/>
                <a:cs typeface="Times New Roman" panose="02020603050405020304" pitchFamily="18" charset="0"/>
              </a:rPr>
              <a:t>lg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40%;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.text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4em;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.text p{</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90%;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 (max-width: 300px){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a:t>
            </a:r>
            <a:r>
              <a:rPr lang="en-IN" sz="1200" b="0" dirty="0" err="1">
                <a:solidFill>
                  <a:schemeClr val="tx1"/>
                </a:solidFill>
                <a:effectLst/>
                <a:latin typeface="Times New Roman" panose="02020603050405020304" pitchFamily="18" charset="0"/>
                <a:cs typeface="Times New Roman" panose="02020603050405020304" pitchFamily="18" charset="0"/>
              </a:rPr>
              <a:t>lg</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img</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50%;</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.text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3em;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.text p{</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95%;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a:t>
            </a:r>
            <a:r>
              <a:rPr lang="en-IN" sz="1200" b="0" dirty="0" err="1">
                <a:solidFill>
                  <a:schemeClr val="tx1"/>
                </a:solidFill>
                <a:effectLst/>
                <a:latin typeface="Times New Roman" panose="02020603050405020304" pitchFamily="18" charset="0"/>
                <a:cs typeface="Times New Roman" panose="02020603050405020304" pitchFamily="18" charset="0"/>
              </a:rPr>
              <a:t>buttn</a:t>
            </a:r>
            <a:r>
              <a:rPr lang="en-IN" sz="1200" b="0" dirty="0">
                <a:solidFill>
                  <a:schemeClr val="tx1"/>
                </a:solidFill>
                <a:effectLst/>
                <a:latin typeface="Times New Roman" panose="02020603050405020304" pitchFamily="18" charset="0"/>
                <a:cs typeface="Times New Roman" panose="02020603050405020304" pitchFamily="18" charset="0"/>
              </a:rPr>
              <a:t> .button{</a:t>
            </a:r>
          </a:p>
          <a:p>
            <a:pPr algn="just"/>
            <a:r>
              <a:rPr lang="en-IN" sz="1200" b="0" dirty="0">
                <a:solidFill>
                  <a:schemeClr val="tx1"/>
                </a:solidFill>
                <a:effectLst/>
                <a:latin typeface="Times New Roman" panose="02020603050405020304" pitchFamily="18" charset="0"/>
                <a:cs typeface="Times New Roman" panose="02020603050405020304" pitchFamily="18" charset="0"/>
              </a:rPr>
              <a:t>      border-radius: 0;</a:t>
            </a:r>
          </a:p>
          <a:p>
            <a:pPr algn="just"/>
            <a:r>
              <a:rPr lang="en-IN" sz="1200" b="0" dirty="0">
                <a:solidFill>
                  <a:schemeClr val="tx1"/>
                </a:solidFill>
                <a:effectLst/>
                <a:latin typeface="Times New Roman" panose="02020603050405020304" pitchFamily="18" charset="0"/>
                <a:cs typeface="Times New Roman" panose="02020603050405020304" pitchFamily="18" charset="0"/>
              </a:rPr>
              <a:t>      padding: 5px 25px;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@media(max-width: 250px){</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.text h1{</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20vw;</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r>
              <a:rPr lang="en-IN" sz="1200" b="0" dirty="0">
                <a:solidFill>
                  <a:schemeClr val="tx1"/>
                </a:solidFill>
                <a:effectLst/>
                <a:latin typeface="Times New Roman" panose="02020603050405020304" pitchFamily="18" charset="0"/>
                <a:cs typeface="Times New Roman" panose="02020603050405020304" pitchFamily="18" charset="0"/>
              </a:rPr>
              <a:t>  .pg1 .text p{</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12vw;</a:t>
            </a:r>
          </a:p>
          <a:p>
            <a:pPr algn="just"/>
            <a:r>
              <a:rPr lang="en-IN" sz="1200" b="0" dirty="0">
                <a:solidFill>
                  <a:schemeClr val="tx1"/>
                </a:solidFill>
                <a:effectLst/>
                <a:latin typeface="Times New Roman" panose="02020603050405020304" pitchFamily="18" charset="0"/>
                <a:cs typeface="Times New Roman" panose="02020603050405020304" pitchFamily="18" charset="0"/>
              </a:rPr>
              <a:t>      width: 95%;</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Second page */</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.pg2{</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flex-direction: column;</a:t>
            </a:r>
          </a:p>
          <a:p>
            <a:pPr algn="just"/>
            <a:r>
              <a:rPr lang="en-IN" sz="1200" b="0" dirty="0">
                <a:solidFill>
                  <a:schemeClr val="tx1"/>
                </a:solidFill>
                <a:effectLst/>
                <a:latin typeface="Times New Roman" panose="02020603050405020304" pitchFamily="18" charset="0"/>
                <a:cs typeface="Times New Roman" panose="02020603050405020304" pitchFamily="18" charset="0"/>
              </a:rPr>
              <a:t>  justify-content: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align-items: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margin-top: 5%;</a:t>
            </a:r>
          </a:p>
          <a:p>
            <a:pPr algn="just"/>
            <a:r>
              <a:rPr lang="en-IN" sz="1200" b="0" dirty="0">
                <a:solidFill>
                  <a:schemeClr val="tx1"/>
                </a:solidFill>
                <a:effectLst/>
                <a:latin typeface="Times New Roman" panose="02020603050405020304" pitchFamily="18" charset="0"/>
                <a:cs typeface="Times New Roman" panose="02020603050405020304" pitchFamily="18" charset="0"/>
              </a:rPr>
              <a:t>  margin-bottom: 5%;</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.pg2 .text1{</a:t>
            </a:r>
          </a:p>
          <a:p>
            <a:pPr algn="just"/>
            <a:r>
              <a:rPr lang="en-IN" sz="1200" b="0" dirty="0">
                <a:solidFill>
                  <a:schemeClr val="tx1"/>
                </a:solidFill>
                <a:effectLst/>
                <a:latin typeface="Times New Roman" panose="02020603050405020304" pitchFamily="18" charset="0"/>
                <a:cs typeface="Times New Roman" panose="02020603050405020304" pitchFamily="18" charset="0"/>
              </a:rPr>
              <a:t>  display: flex;</a:t>
            </a:r>
          </a:p>
          <a:p>
            <a:pPr algn="just"/>
            <a:r>
              <a:rPr lang="en-IN" sz="1200" b="0" dirty="0">
                <a:solidFill>
                  <a:schemeClr val="tx1"/>
                </a:solidFill>
                <a:effectLst/>
                <a:latin typeface="Times New Roman" panose="02020603050405020304" pitchFamily="18" charset="0"/>
                <a:cs typeface="Times New Roman" panose="02020603050405020304" pitchFamily="18" charset="0"/>
              </a:rPr>
              <a:t>  flex-direction: column;</a:t>
            </a:r>
          </a:p>
          <a:p>
            <a:pPr algn="just"/>
            <a:r>
              <a:rPr lang="en-IN" sz="1200" b="0" dirty="0">
                <a:solidFill>
                  <a:schemeClr val="tx1"/>
                </a:solidFill>
                <a:effectLst/>
                <a:latin typeface="Times New Roman" panose="02020603050405020304" pitchFamily="18" charset="0"/>
                <a:cs typeface="Times New Roman" panose="02020603050405020304" pitchFamily="18" charset="0"/>
              </a:rPr>
              <a:t>  justify-content: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  text-align: </a:t>
            </a:r>
            <a:r>
              <a:rPr lang="en-IN" sz="1200" b="0" dirty="0" err="1">
                <a:solidFill>
                  <a:schemeClr val="tx1"/>
                </a:solidFill>
                <a:effectLst/>
                <a:latin typeface="Times New Roman" panose="02020603050405020304" pitchFamily="18" charset="0"/>
                <a:cs typeface="Times New Roman" panose="02020603050405020304" pitchFamily="18" charset="0"/>
              </a:rPr>
              <a:t>center</a:t>
            </a: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.text1 h2{</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font-family: sans-serif;</a:t>
            </a:r>
          </a:p>
          <a:p>
            <a:pPr algn="just"/>
            <a:r>
              <a:rPr lang="en-IN" sz="1200" b="0" dirty="0">
                <a:solidFill>
                  <a:schemeClr val="tx1"/>
                </a:solidFill>
                <a:effectLst/>
                <a:latin typeface="Times New Roman" panose="02020603050405020304" pitchFamily="18" charset="0"/>
                <a:cs typeface="Times New Roman" panose="02020603050405020304" pitchFamily="18" charset="0"/>
              </a:rPr>
              <a:t>  font-size: 5em;</a:t>
            </a:r>
          </a:p>
          <a:p>
            <a:pPr algn="just"/>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rgba</a:t>
            </a:r>
            <a:r>
              <a:rPr lang="en-IN" sz="1200" b="0" dirty="0">
                <a:solidFill>
                  <a:schemeClr val="tx1"/>
                </a:solidFill>
                <a:effectLst/>
                <a:latin typeface="Times New Roman" panose="02020603050405020304" pitchFamily="18" charset="0"/>
                <a:cs typeface="Times New Roman" panose="02020603050405020304" pitchFamily="18" charset="0"/>
              </a:rPr>
              <a:t>(74,24,49,255);</a:t>
            </a:r>
          </a:p>
          <a:p>
            <a:pPr algn="just"/>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a:solidFill>
                  <a:schemeClr val="tx1"/>
                </a:solidFill>
                <a:effectLst/>
                <a:latin typeface="Times New Roman" panose="02020603050405020304" pitchFamily="18" charset="0"/>
                <a:cs typeface="Times New Roman" panose="02020603050405020304" pitchFamily="18" charset="0"/>
              </a:rPr>
              <a:t>}</a:t>
            </a:r>
          </a:p>
          <a:p>
            <a:pPr algn="just"/>
            <a:r>
              <a:rPr lang="en-IN" sz="1200" b="0" dirty="0">
                <a:solidFill>
                  <a:schemeClr val="tx1"/>
                </a:solidFill>
                <a:effectLst/>
                <a:latin typeface="Times New Roman" panose="02020603050405020304" pitchFamily="18" charset="0"/>
                <a:cs typeface="Times New Roman" panose="02020603050405020304" pitchFamily="18" charset="0"/>
              </a:rPr>
              <a:t>.</a:t>
            </a:r>
          </a:p>
        </p:txBody>
      </p:sp>
      <p:sp>
        <p:nvSpPr>
          <p:cNvPr id="4" name="object 9">
            <a:extLst>
              <a:ext uri="{FF2B5EF4-FFF2-40B4-BE49-F238E27FC236}">
                <a16:creationId xmlns:a16="http://schemas.microsoft.com/office/drawing/2014/main" id="{90D203EF-42B8-F619-B33B-5C73E4D58847}"/>
              </a:ext>
            </a:extLst>
          </p:cNvPr>
          <p:cNvSpPr/>
          <p:nvPr/>
        </p:nvSpPr>
        <p:spPr>
          <a:xfrm>
            <a:off x="303212" y="165100"/>
            <a:ext cx="7165975" cy="10287000"/>
          </a:xfrm>
          <a:custGeom>
            <a:avLst/>
            <a:gdLst/>
            <a:ahLst/>
            <a:cxnLst/>
            <a:rect l="l" t="t" r="r" b="b"/>
            <a:pathLst>
              <a:path w="7165975" h="9451975">
                <a:moveTo>
                  <a:pt x="7165594" y="0"/>
                </a:moveTo>
                <a:lnTo>
                  <a:pt x="7147306" y="0"/>
                </a:lnTo>
                <a:lnTo>
                  <a:pt x="7147306" y="18288"/>
                </a:lnTo>
                <a:lnTo>
                  <a:pt x="7147306" y="9433255"/>
                </a:lnTo>
                <a:lnTo>
                  <a:pt x="18288" y="9433255"/>
                </a:lnTo>
                <a:lnTo>
                  <a:pt x="18288" y="18288"/>
                </a:lnTo>
                <a:lnTo>
                  <a:pt x="7147306" y="18288"/>
                </a:lnTo>
                <a:lnTo>
                  <a:pt x="7147306" y="0"/>
                </a:lnTo>
                <a:lnTo>
                  <a:pt x="18288" y="0"/>
                </a:lnTo>
                <a:lnTo>
                  <a:pt x="0" y="0"/>
                </a:lnTo>
                <a:lnTo>
                  <a:pt x="0" y="18237"/>
                </a:lnTo>
                <a:lnTo>
                  <a:pt x="0" y="9433255"/>
                </a:lnTo>
                <a:lnTo>
                  <a:pt x="0" y="9451543"/>
                </a:lnTo>
                <a:lnTo>
                  <a:pt x="18288" y="9451543"/>
                </a:lnTo>
                <a:lnTo>
                  <a:pt x="7147306" y="9451543"/>
                </a:lnTo>
                <a:lnTo>
                  <a:pt x="7165594" y="9451543"/>
                </a:lnTo>
                <a:lnTo>
                  <a:pt x="7165594" y="9433255"/>
                </a:lnTo>
                <a:lnTo>
                  <a:pt x="7165594" y="18288"/>
                </a:lnTo>
                <a:lnTo>
                  <a:pt x="7165594" y="0"/>
                </a:lnTo>
                <a:close/>
              </a:path>
            </a:pathLst>
          </a:custGeom>
          <a:solidFill>
            <a:srgbClr val="000000"/>
          </a:solidFill>
        </p:spPr>
        <p:txBody>
          <a:bodyPr wrap="square" lIns="0" tIns="0" rIns="0" bIns="0" rtlCol="0"/>
          <a:lstStyle/>
          <a:p>
            <a:endParaRPr/>
          </a:p>
        </p:txBody>
      </p:sp>
    </p:spTree>
    <p:extLst>
      <p:ext uri="{BB962C8B-B14F-4D97-AF65-F5344CB8AC3E}">
        <p14:creationId xmlns:p14="http://schemas.microsoft.com/office/powerpoint/2010/main" val="36887541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2811</TotalTime>
  <Words>6706</Words>
  <Application>Microsoft Office PowerPoint</Application>
  <PresentationFormat>Custom</PresentationFormat>
  <Paragraphs>1159</Paragraphs>
  <Slides>22</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Consolas</vt:lpstr>
      <vt:lpstr>Times New Roman</vt:lpstr>
      <vt:lpstr>Wingdings</vt:lpstr>
      <vt:lpstr>Office Theme</vt:lpstr>
      <vt:lpstr>Front End Engineering-II</vt:lpstr>
      <vt:lpstr>1.INTRODUCTION  In today's fast-paced world, the demand for convenient and efficient food ordering services has skyrocketed. Online food ordering platforms have revolutionized the way people access their favorite meals, providing a seamless experience that bridges the gap between customers and restaurants. As the culinary industry continues to evolve, there is a growing need for innovative solutions that enhance user experience, streamline operations, and ensure customer satisfaction. This project aims to develop a comprehensive food ordering website that meets these demands by offering a user-friendly interface, a diverse menu selection, and a robust order management system.</vt:lpstr>
      <vt:lpstr>PowerPoint Presentation</vt:lpstr>
      <vt:lpstr>Requirements</vt:lpstr>
      <vt:lpstr>PowerPoint Presentation</vt:lpstr>
      <vt:lpstr>PowerPoint Presentation</vt:lpstr>
      <vt:lpstr>Methodologies - Code snippets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File Structure in VS code snippet</vt:lpstr>
      <vt:lpstr>Result</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Front End Engineering-II</dc:title>
  <dc:creator>Yashita Prajapati</dc:creator>
  <cp:lastModifiedBy>Yashita Prajapati</cp:lastModifiedBy>
  <cp:revision>17</cp:revision>
  <dcterms:created xsi:type="dcterms:W3CDTF">2024-03-09T17:22:09Z</dcterms:created>
  <dcterms:modified xsi:type="dcterms:W3CDTF">2024-05-19T16:24:29Z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stSaved">
    <vt:filetime>2024-03-09T00:00:00Z</vt:filetime>
  </property>
</Properties>
</file>